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Archivo Light"/>
      <p:regular r:id="rId19"/>
      <p:bold r:id="rId20"/>
      <p:italic r:id="rId21"/>
      <p:boldItalic r:id="rId22"/>
    </p:embeddedFont>
    <p:embeddedFont>
      <p:font typeface="Cuprum"/>
      <p:regular r:id="rId23"/>
      <p:bold r:id="rId24"/>
      <p:italic r:id="rId25"/>
      <p:boldItalic r:id="rId26"/>
    </p:embeddedFont>
    <p:embeddedFont>
      <p:font typeface="Orbitron"/>
      <p:regular r:id="rId27"/>
      <p:bold r:id="rId28"/>
    </p:embeddedFont>
    <p:embeddedFont>
      <p:font typeface="PT Sans"/>
      <p:regular r:id="rId29"/>
      <p:bold r:id="rId30"/>
      <p:italic r:id="rId31"/>
      <p:boldItalic r:id="rId32"/>
    </p:embeddedFont>
    <p:embeddedFont>
      <p:font typeface="Archiv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chivoLight-bold.fntdata"/><Relationship Id="rId22" Type="http://schemas.openxmlformats.org/officeDocument/2006/relationships/font" Target="fonts/ArchivoLight-boldItalic.fntdata"/><Relationship Id="rId21" Type="http://schemas.openxmlformats.org/officeDocument/2006/relationships/font" Target="fonts/ArchivoLight-italic.fntdata"/><Relationship Id="rId24" Type="http://schemas.openxmlformats.org/officeDocument/2006/relationships/font" Target="fonts/Cuprum-bold.fntdata"/><Relationship Id="rId23" Type="http://schemas.openxmlformats.org/officeDocument/2006/relationships/font" Target="fonts/Cuprum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Cuprum-boldItalic.fntdata"/><Relationship Id="rId25" Type="http://schemas.openxmlformats.org/officeDocument/2006/relationships/font" Target="fonts/Cuprum-italic.fntdata"/><Relationship Id="rId28" Type="http://schemas.openxmlformats.org/officeDocument/2006/relationships/font" Target="fonts/Orbitron-bold.fntdata"/><Relationship Id="rId27" Type="http://schemas.openxmlformats.org/officeDocument/2006/relationships/font" Target="fonts/Orbitron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TSans-italic.fntdata"/><Relationship Id="rId30" Type="http://schemas.openxmlformats.org/officeDocument/2006/relationships/font" Target="fonts/PTSans-bold.fntdata"/><Relationship Id="rId11" Type="http://schemas.openxmlformats.org/officeDocument/2006/relationships/slide" Target="slides/slide7.xml"/><Relationship Id="rId33" Type="http://schemas.openxmlformats.org/officeDocument/2006/relationships/font" Target="fonts/Archivo-regular.fntdata"/><Relationship Id="rId10" Type="http://schemas.openxmlformats.org/officeDocument/2006/relationships/slide" Target="slides/slide6.xml"/><Relationship Id="rId32" Type="http://schemas.openxmlformats.org/officeDocument/2006/relationships/font" Target="fonts/PTSans-boldItalic.fntdata"/><Relationship Id="rId13" Type="http://schemas.openxmlformats.org/officeDocument/2006/relationships/slide" Target="slides/slide9.xml"/><Relationship Id="rId35" Type="http://schemas.openxmlformats.org/officeDocument/2006/relationships/font" Target="fonts/Archivo-italic.fntdata"/><Relationship Id="rId12" Type="http://schemas.openxmlformats.org/officeDocument/2006/relationships/slide" Target="slides/slide8.xml"/><Relationship Id="rId34" Type="http://schemas.openxmlformats.org/officeDocument/2006/relationships/font" Target="fonts/Archivo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Archivo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ArchivoLight-regular.fntdata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g11ff4044692_0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3" name="Google Shape;1373;g11ff4044692_0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2e4935d432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2e4935d432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f31fdcabdc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" name="Google Shape;1490;gf31fdcabdc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g2e4935d4325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7" name="Google Shape;1557;g2e4935d4325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2e52f15f3e7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2e52f15f3e7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g2e4935d432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7" name="Google Shape;1567;g2e4935d432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99f2f57a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99f2f57a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f7d89ae380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" name="Google Shape;1392;gf7d89ae380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2e4935d4325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2e4935d4325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2e4935d432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Google Shape;1419;g2e4935d432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2e4935d432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2e4935d432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f7d89ae380_1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f7d89ae380_1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2e4935d432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2e4935d432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2e4935d4325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2e4935d432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100" y="1166625"/>
            <a:ext cx="4640100" cy="2232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093" y="3398924"/>
            <a:ext cx="42327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198627" y="452709"/>
            <a:ext cx="232368" cy="973684"/>
            <a:chOff x="6656577" y="3252597"/>
            <a:chExt cx="232368" cy="973684"/>
          </a:xfrm>
        </p:grpSpPr>
        <p:sp>
          <p:nvSpPr>
            <p:cNvPr id="12" name="Google Shape;12;p2"/>
            <p:cNvSpPr/>
            <p:nvPr/>
          </p:nvSpPr>
          <p:spPr>
            <a:xfrm>
              <a:off x="6797232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797232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797232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656577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656577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56577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797232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97232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98001" y="4135338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56577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656577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56577" y="4135338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783960" y="4261704"/>
            <a:ext cx="518269" cy="328105"/>
            <a:chOff x="783960" y="4261704"/>
            <a:chExt cx="518269" cy="328105"/>
          </a:xfrm>
        </p:grpSpPr>
        <p:sp>
          <p:nvSpPr>
            <p:cNvPr id="25" name="Google Shape;25;p2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" name="Google Shape;26;p2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>
            <a:off x="107062" y="345649"/>
            <a:ext cx="4182177" cy="4176917"/>
            <a:chOff x="3047674" y="939549"/>
            <a:chExt cx="4182177" cy="4176917"/>
          </a:xfrm>
        </p:grpSpPr>
        <p:sp>
          <p:nvSpPr>
            <p:cNvPr id="32" name="Google Shape;32;p2"/>
            <p:cNvSpPr/>
            <p:nvPr/>
          </p:nvSpPr>
          <p:spPr>
            <a:xfrm>
              <a:off x="6974568" y="939549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875033" y="1037232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074406" y="1181381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656876" y="5030718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533418" y="4684960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047674" y="3856443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191437" y="3990978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65635" y="3676741"/>
              <a:ext cx="200917" cy="171662"/>
            </a:xfrm>
            <a:custGeom>
              <a:rect b="b" l="l" r="r" t="t"/>
              <a:pathLst>
                <a:path extrusionOk="0" h="6214" w="7273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1714228" y="4261677"/>
            <a:ext cx="1271472" cy="625139"/>
            <a:chOff x="855125" y="612150"/>
            <a:chExt cx="511700" cy="251575"/>
          </a:xfrm>
        </p:grpSpPr>
        <p:sp>
          <p:nvSpPr>
            <p:cNvPr id="41" name="Google Shape;41;p2"/>
            <p:cNvSpPr/>
            <p:nvPr/>
          </p:nvSpPr>
          <p:spPr>
            <a:xfrm>
              <a:off x="1309725" y="612150"/>
              <a:ext cx="57100" cy="57100"/>
            </a:xfrm>
            <a:custGeom>
              <a:rect b="b" l="l" r="r" t="t"/>
              <a:pathLst>
                <a:path extrusionOk="0" h="2284" w="2284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55125" y="730100"/>
              <a:ext cx="103700" cy="104150"/>
            </a:xfrm>
            <a:custGeom>
              <a:rect b="b" l="l" r="r" t="t"/>
              <a:pathLst>
                <a:path extrusionOk="0" h="4166" w="4148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17425" y="792375"/>
              <a:ext cx="71350" cy="71350"/>
            </a:xfrm>
            <a:custGeom>
              <a:rect b="b" l="l" r="r" t="t"/>
              <a:pathLst>
                <a:path extrusionOk="0" h="2854" w="2854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" name="Google Shape;44;p2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45" name="Google Shape;45;p2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50" name="Google Shape;50;p2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1"/>
          <p:cNvSpPr txBox="1"/>
          <p:nvPr>
            <p:ph hasCustomPrompt="1" type="title"/>
          </p:nvPr>
        </p:nvSpPr>
        <p:spPr>
          <a:xfrm>
            <a:off x="706649" y="1096375"/>
            <a:ext cx="56481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600"/>
              <a:buNone/>
              <a:defRPr sz="8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1" name="Google Shape;381;p11"/>
          <p:cNvSpPr txBox="1"/>
          <p:nvPr>
            <p:ph idx="1" type="subTitle"/>
          </p:nvPr>
        </p:nvSpPr>
        <p:spPr>
          <a:xfrm>
            <a:off x="706649" y="2350104"/>
            <a:ext cx="5648100" cy="39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382" name="Google Shape;382;p11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383" name="Google Shape;383;p11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1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1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1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" name="Google Shape;390;p11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391" name="Google Shape;391;p11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5" name="Google Shape;395;p11"/>
          <p:cNvGrpSpPr/>
          <p:nvPr/>
        </p:nvGrpSpPr>
        <p:grpSpPr>
          <a:xfrm>
            <a:off x="706662" y="4516977"/>
            <a:ext cx="456233" cy="335252"/>
            <a:chOff x="8353512" y="4107552"/>
            <a:chExt cx="456233" cy="335252"/>
          </a:xfrm>
        </p:grpSpPr>
        <p:sp>
          <p:nvSpPr>
            <p:cNvPr id="396" name="Google Shape;396;p11"/>
            <p:cNvSpPr/>
            <p:nvPr/>
          </p:nvSpPr>
          <p:spPr>
            <a:xfrm>
              <a:off x="8353512" y="4162027"/>
              <a:ext cx="159778" cy="158864"/>
            </a:xfrm>
            <a:custGeom>
              <a:rect b="b" l="l" r="r" t="t"/>
              <a:pathLst>
                <a:path extrusionOk="0" h="3272" w="3291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8452315" y="4256216"/>
              <a:ext cx="185655" cy="186587"/>
            </a:xfrm>
            <a:custGeom>
              <a:rect b="b" l="l" r="r" t="t"/>
              <a:pathLst>
                <a:path extrusionOk="0" h="3843" w="3824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8616710" y="4107552"/>
              <a:ext cx="193035" cy="193045"/>
            </a:xfrm>
            <a:custGeom>
              <a:rect b="b" l="l" r="r" t="t"/>
              <a:pathLst>
                <a:path extrusionOk="0" h="3976" w="3976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" name="Google Shape;399;p11"/>
          <p:cNvGrpSpPr/>
          <p:nvPr/>
        </p:nvGrpSpPr>
        <p:grpSpPr>
          <a:xfrm>
            <a:off x="196508" y="2739893"/>
            <a:ext cx="232368" cy="974453"/>
            <a:chOff x="2546733" y="2525280"/>
            <a:chExt cx="232368" cy="974453"/>
          </a:xfrm>
        </p:grpSpPr>
        <p:sp>
          <p:nvSpPr>
            <p:cNvPr id="400" name="Google Shape;400;p11"/>
            <p:cNvSpPr/>
            <p:nvPr/>
          </p:nvSpPr>
          <p:spPr>
            <a:xfrm>
              <a:off x="2688157" y="252528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2688157" y="270789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2688157" y="289050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2546733" y="252528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2546733" y="270789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2546733" y="288970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2688157" y="3043571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2688157" y="322538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2688157" y="340799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2546733" y="3043571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2546733" y="322462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2546733" y="3407229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11"/>
          <p:cNvGrpSpPr/>
          <p:nvPr/>
        </p:nvGrpSpPr>
        <p:grpSpPr>
          <a:xfrm>
            <a:off x="4713835" y="193704"/>
            <a:ext cx="3968914" cy="1092689"/>
            <a:chOff x="4713835" y="193704"/>
            <a:chExt cx="3968914" cy="1092689"/>
          </a:xfrm>
        </p:grpSpPr>
        <p:sp>
          <p:nvSpPr>
            <p:cNvPr id="413" name="Google Shape;413;p11"/>
            <p:cNvSpPr/>
            <p:nvPr/>
          </p:nvSpPr>
          <p:spPr>
            <a:xfrm flipH="1">
              <a:off x="6808929" y="1130852"/>
              <a:ext cx="48874" cy="48874"/>
            </a:xfrm>
            <a:custGeom>
              <a:rect b="b" l="l" r="r" t="t"/>
              <a:pathLst>
                <a:path extrusionOk="0" h="2170" w="2170">
                  <a:moveTo>
                    <a:pt x="1068" y="1"/>
                  </a:moveTo>
                  <a:cubicBezTo>
                    <a:pt x="501" y="1"/>
                    <a:pt x="1" y="468"/>
                    <a:pt x="1" y="1102"/>
                  </a:cubicBezTo>
                  <a:cubicBezTo>
                    <a:pt x="1" y="1669"/>
                    <a:pt x="435" y="2169"/>
                    <a:pt x="1068" y="2169"/>
                  </a:cubicBezTo>
                  <a:cubicBezTo>
                    <a:pt x="1669" y="2169"/>
                    <a:pt x="2169" y="1702"/>
                    <a:pt x="2169" y="1102"/>
                  </a:cubicBezTo>
                  <a:cubicBezTo>
                    <a:pt x="2169" y="501"/>
                    <a:pt x="1669" y="1"/>
                    <a:pt x="1068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 flipH="1">
              <a:off x="6695483" y="1227023"/>
              <a:ext cx="60135" cy="59369"/>
            </a:xfrm>
            <a:custGeom>
              <a:rect b="b" l="l" r="r" t="t"/>
              <a:pathLst>
                <a:path extrusionOk="0" h="2636" w="2670">
                  <a:moveTo>
                    <a:pt x="1335" y="1"/>
                  </a:moveTo>
                  <a:cubicBezTo>
                    <a:pt x="601" y="1"/>
                    <a:pt x="1" y="568"/>
                    <a:pt x="1" y="1302"/>
                  </a:cubicBezTo>
                  <a:cubicBezTo>
                    <a:pt x="1" y="2069"/>
                    <a:pt x="601" y="2636"/>
                    <a:pt x="1335" y="2636"/>
                  </a:cubicBezTo>
                  <a:cubicBezTo>
                    <a:pt x="2102" y="2636"/>
                    <a:pt x="2669" y="2069"/>
                    <a:pt x="2669" y="1302"/>
                  </a:cubicBezTo>
                  <a:cubicBezTo>
                    <a:pt x="2669" y="568"/>
                    <a:pt x="2035" y="1"/>
                    <a:pt x="1335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 flipH="1">
              <a:off x="6630889" y="1003150"/>
              <a:ext cx="143513" cy="121734"/>
            </a:xfrm>
            <a:custGeom>
              <a:rect b="b" l="l" r="r" t="t"/>
              <a:pathLst>
                <a:path extrusionOk="0" h="5405" w="6372">
                  <a:moveTo>
                    <a:pt x="835" y="0"/>
                  </a:moveTo>
                  <a:cubicBezTo>
                    <a:pt x="301" y="0"/>
                    <a:pt x="1" y="534"/>
                    <a:pt x="267" y="968"/>
                  </a:cubicBezTo>
                  <a:lnTo>
                    <a:pt x="2636" y="5104"/>
                  </a:lnTo>
                  <a:cubicBezTo>
                    <a:pt x="2753" y="5304"/>
                    <a:pt x="2969" y="5404"/>
                    <a:pt x="3186" y="5404"/>
                  </a:cubicBezTo>
                  <a:cubicBezTo>
                    <a:pt x="3403" y="5404"/>
                    <a:pt x="3620" y="5304"/>
                    <a:pt x="3737" y="5104"/>
                  </a:cubicBezTo>
                  <a:lnTo>
                    <a:pt x="6138" y="968"/>
                  </a:lnTo>
                  <a:cubicBezTo>
                    <a:pt x="6372" y="534"/>
                    <a:pt x="6072" y="0"/>
                    <a:pt x="557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6" name="Google Shape;416;p11"/>
            <p:cNvGrpSpPr/>
            <p:nvPr/>
          </p:nvGrpSpPr>
          <p:grpSpPr>
            <a:xfrm>
              <a:off x="8184044" y="317575"/>
              <a:ext cx="498706" cy="477465"/>
              <a:chOff x="3105300" y="593625"/>
              <a:chExt cx="256800" cy="245850"/>
            </a:xfrm>
          </p:grpSpPr>
          <p:sp>
            <p:nvSpPr>
              <p:cNvPr id="417" name="Google Shape;417;p11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1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1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1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1" name="Google Shape;421;p11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422" name="Google Shape;422;p11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rect b="b" l="l" r="r" t="t"/>
                <a:pathLst>
                  <a:path extrusionOk="0" h="2503" w="2503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3" name="Google Shape;423;p11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424" name="Google Shape;424;p11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rect b="b" l="l" r="r" t="t"/>
                  <a:pathLst>
                    <a:path extrusionOk="0" h="3103" w="3103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11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rect b="b" l="l" r="r" t="t"/>
                  <a:pathLst>
                    <a:path extrusionOk="0" h="3104" w="307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11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rect b="b" l="l" r="r" t="t"/>
                  <a:pathLst>
                    <a:path extrusionOk="0" h="7740" w="568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11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rect b="b" l="l" r="r" t="t"/>
                  <a:pathLst>
                    <a:path extrusionOk="0" h="568" w="774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28" name="Google Shape;428;p11"/>
          <p:cNvGrpSpPr/>
          <p:nvPr/>
        </p:nvGrpSpPr>
        <p:grpSpPr>
          <a:xfrm>
            <a:off x="2574719" y="4105346"/>
            <a:ext cx="2873149" cy="840725"/>
            <a:chOff x="2574719" y="4105346"/>
            <a:chExt cx="2873149" cy="840725"/>
          </a:xfrm>
        </p:grpSpPr>
        <p:sp>
          <p:nvSpPr>
            <p:cNvPr id="429" name="Google Shape;429;p11"/>
            <p:cNvSpPr/>
            <p:nvPr/>
          </p:nvSpPr>
          <p:spPr>
            <a:xfrm flipH="1">
              <a:off x="3202782" y="4245706"/>
              <a:ext cx="120991" cy="105946"/>
            </a:xfrm>
            <a:custGeom>
              <a:rect b="b" l="l" r="r" t="t"/>
              <a:pathLst>
                <a:path extrusionOk="0" h="4704" w="5372">
                  <a:moveTo>
                    <a:pt x="2683" y="1"/>
                  </a:moveTo>
                  <a:cubicBezTo>
                    <a:pt x="1942" y="1"/>
                    <a:pt x="1202" y="346"/>
                    <a:pt x="735" y="976"/>
                  </a:cubicBezTo>
                  <a:cubicBezTo>
                    <a:pt x="1" y="2010"/>
                    <a:pt x="234" y="3511"/>
                    <a:pt x="1302" y="4278"/>
                  </a:cubicBezTo>
                  <a:cubicBezTo>
                    <a:pt x="1705" y="4565"/>
                    <a:pt x="2179" y="4704"/>
                    <a:pt x="2651" y="4704"/>
                  </a:cubicBezTo>
                  <a:cubicBezTo>
                    <a:pt x="3389" y="4704"/>
                    <a:pt x="4123" y="4363"/>
                    <a:pt x="4571" y="3711"/>
                  </a:cubicBezTo>
                  <a:cubicBezTo>
                    <a:pt x="5371" y="2677"/>
                    <a:pt x="5138" y="1176"/>
                    <a:pt x="4037" y="442"/>
                  </a:cubicBezTo>
                  <a:cubicBezTo>
                    <a:pt x="3633" y="143"/>
                    <a:pt x="3158" y="1"/>
                    <a:pt x="2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 flipH="1">
              <a:off x="2770057" y="4105346"/>
              <a:ext cx="101441" cy="88784"/>
            </a:xfrm>
            <a:custGeom>
              <a:rect b="b" l="l" r="r" t="t"/>
              <a:pathLst>
                <a:path extrusionOk="0" h="3942" w="4504">
                  <a:moveTo>
                    <a:pt x="2246" y="1"/>
                  </a:moveTo>
                  <a:cubicBezTo>
                    <a:pt x="1627" y="1"/>
                    <a:pt x="1020" y="290"/>
                    <a:pt x="634" y="837"/>
                  </a:cubicBezTo>
                  <a:cubicBezTo>
                    <a:pt x="1" y="1704"/>
                    <a:pt x="234" y="2905"/>
                    <a:pt x="1101" y="3572"/>
                  </a:cubicBezTo>
                  <a:cubicBezTo>
                    <a:pt x="1442" y="3821"/>
                    <a:pt x="1833" y="3941"/>
                    <a:pt x="2224" y="3941"/>
                  </a:cubicBezTo>
                  <a:cubicBezTo>
                    <a:pt x="2829" y="3941"/>
                    <a:pt x="3431" y="3652"/>
                    <a:pt x="3837" y="3105"/>
                  </a:cubicBezTo>
                  <a:cubicBezTo>
                    <a:pt x="4504" y="2238"/>
                    <a:pt x="4304" y="1037"/>
                    <a:pt x="3403" y="370"/>
                  </a:cubicBezTo>
                  <a:cubicBezTo>
                    <a:pt x="3050" y="121"/>
                    <a:pt x="2645" y="1"/>
                    <a:pt x="2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 flipH="1">
              <a:off x="2650598" y="4625774"/>
              <a:ext cx="18806" cy="36622"/>
            </a:xfrm>
            <a:custGeom>
              <a:rect b="b" l="l" r="r" t="t"/>
              <a:pathLst>
                <a:path extrusionOk="0" h="1626" w="835">
                  <a:moveTo>
                    <a:pt x="238" y="0"/>
                  </a:moveTo>
                  <a:cubicBezTo>
                    <a:pt x="215" y="0"/>
                    <a:pt x="191" y="5"/>
                    <a:pt x="168" y="12"/>
                  </a:cubicBezTo>
                  <a:cubicBezTo>
                    <a:pt x="101" y="12"/>
                    <a:pt x="34" y="46"/>
                    <a:pt x="34" y="146"/>
                  </a:cubicBezTo>
                  <a:cubicBezTo>
                    <a:pt x="34" y="179"/>
                    <a:pt x="1" y="246"/>
                    <a:pt x="34" y="279"/>
                  </a:cubicBezTo>
                  <a:lnTo>
                    <a:pt x="434" y="1480"/>
                  </a:lnTo>
                  <a:cubicBezTo>
                    <a:pt x="460" y="1582"/>
                    <a:pt x="544" y="1626"/>
                    <a:pt x="612" y="1626"/>
                  </a:cubicBezTo>
                  <a:cubicBezTo>
                    <a:pt x="633" y="1626"/>
                    <a:pt x="652" y="1622"/>
                    <a:pt x="668" y="1614"/>
                  </a:cubicBezTo>
                  <a:cubicBezTo>
                    <a:pt x="801" y="1580"/>
                    <a:pt x="835" y="1447"/>
                    <a:pt x="801" y="1347"/>
                  </a:cubicBezTo>
                  <a:lnTo>
                    <a:pt x="434" y="146"/>
                  </a:lnTo>
                  <a:cubicBezTo>
                    <a:pt x="383" y="44"/>
                    <a:pt x="31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 flipH="1">
              <a:off x="2676881" y="4296495"/>
              <a:ext cx="98446" cy="283941"/>
            </a:xfrm>
            <a:custGeom>
              <a:rect b="b" l="l" r="r" t="t"/>
              <a:pathLst>
                <a:path extrusionOk="0" h="12607" w="4371">
                  <a:moveTo>
                    <a:pt x="203" y="0"/>
                  </a:moveTo>
                  <a:cubicBezTo>
                    <a:pt x="180" y="0"/>
                    <a:pt x="157" y="7"/>
                    <a:pt x="134" y="22"/>
                  </a:cubicBezTo>
                  <a:cubicBezTo>
                    <a:pt x="34" y="22"/>
                    <a:pt x="0" y="55"/>
                    <a:pt x="0" y="122"/>
                  </a:cubicBezTo>
                  <a:lnTo>
                    <a:pt x="0" y="256"/>
                  </a:lnTo>
                  <a:lnTo>
                    <a:pt x="801" y="2724"/>
                  </a:lnTo>
                  <a:cubicBezTo>
                    <a:pt x="830" y="2782"/>
                    <a:pt x="883" y="2864"/>
                    <a:pt x="983" y="2864"/>
                  </a:cubicBezTo>
                  <a:cubicBezTo>
                    <a:pt x="999" y="2864"/>
                    <a:pt x="1016" y="2862"/>
                    <a:pt x="1034" y="2857"/>
                  </a:cubicBezTo>
                  <a:cubicBezTo>
                    <a:pt x="1135" y="2857"/>
                    <a:pt x="1201" y="2724"/>
                    <a:pt x="1168" y="2591"/>
                  </a:cubicBezTo>
                  <a:lnTo>
                    <a:pt x="367" y="122"/>
                  </a:lnTo>
                  <a:cubicBezTo>
                    <a:pt x="342" y="71"/>
                    <a:pt x="277" y="0"/>
                    <a:pt x="203" y="0"/>
                  </a:cubicBezTo>
                  <a:close/>
                  <a:moveTo>
                    <a:pt x="1782" y="4871"/>
                  </a:moveTo>
                  <a:cubicBezTo>
                    <a:pt x="1758" y="4871"/>
                    <a:pt x="1732" y="4877"/>
                    <a:pt x="1702" y="4892"/>
                  </a:cubicBezTo>
                  <a:cubicBezTo>
                    <a:pt x="1635" y="4892"/>
                    <a:pt x="1568" y="4926"/>
                    <a:pt x="1568" y="5026"/>
                  </a:cubicBezTo>
                  <a:lnTo>
                    <a:pt x="1568" y="5126"/>
                  </a:lnTo>
                  <a:lnTo>
                    <a:pt x="2369" y="7594"/>
                  </a:lnTo>
                  <a:cubicBezTo>
                    <a:pt x="2398" y="7652"/>
                    <a:pt x="2476" y="7734"/>
                    <a:pt x="2583" y="7734"/>
                  </a:cubicBezTo>
                  <a:cubicBezTo>
                    <a:pt x="2600" y="7734"/>
                    <a:pt x="2617" y="7732"/>
                    <a:pt x="2636" y="7728"/>
                  </a:cubicBezTo>
                  <a:cubicBezTo>
                    <a:pt x="2702" y="7661"/>
                    <a:pt x="2802" y="7594"/>
                    <a:pt x="2736" y="7461"/>
                  </a:cubicBezTo>
                  <a:lnTo>
                    <a:pt x="1968" y="5026"/>
                  </a:lnTo>
                  <a:cubicBezTo>
                    <a:pt x="1917" y="4948"/>
                    <a:pt x="1865" y="4871"/>
                    <a:pt x="1782" y="4871"/>
                  </a:cubicBezTo>
                  <a:close/>
                  <a:moveTo>
                    <a:pt x="3356" y="9754"/>
                  </a:moveTo>
                  <a:cubicBezTo>
                    <a:pt x="3338" y="9754"/>
                    <a:pt x="3321" y="9756"/>
                    <a:pt x="3303" y="9762"/>
                  </a:cubicBezTo>
                  <a:cubicBezTo>
                    <a:pt x="3203" y="9762"/>
                    <a:pt x="3169" y="9796"/>
                    <a:pt x="3169" y="9896"/>
                  </a:cubicBezTo>
                  <a:lnTo>
                    <a:pt x="3169" y="10029"/>
                  </a:lnTo>
                  <a:lnTo>
                    <a:pt x="3970" y="12464"/>
                  </a:lnTo>
                  <a:cubicBezTo>
                    <a:pt x="3997" y="12547"/>
                    <a:pt x="4047" y="12606"/>
                    <a:pt x="4139" y="12606"/>
                  </a:cubicBezTo>
                  <a:cubicBezTo>
                    <a:pt x="4158" y="12606"/>
                    <a:pt x="4180" y="12604"/>
                    <a:pt x="4203" y="12598"/>
                  </a:cubicBezTo>
                  <a:cubicBezTo>
                    <a:pt x="4303" y="12598"/>
                    <a:pt x="4370" y="12464"/>
                    <a:pt x="4337" y="12364"/>
                  </a:cubicBezTo>
                  <a:lnTo>
                    <a:pt x="3536" y="9896"/>
                  </a:lnTo>
                  <a:cubicBezTo>
                    <a:pt x="3509" y="9813"/>
                    <a:pt x="3436" y="9754"/>
                    <a:pt x="3356" y="97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 flipH="1">
              <a:off x="2785080" y="4213319"/>
              <a:ext cx="18806" cy="36622"/>
            </a:xfrm>
            <a:custGeom>
              <a:rect b="b" l="l" r="r" t="t"/>
              <a:pathLst>
                <a:path extrusionOk="0" h="1626" w="835">
                  <a:moveTo>
                    <a:pt x="242" y="0"/>
                  </a:moveTo>
                  <a:cubicBezTo>
                    <a:pt x="217" y="0"/>
                    <a:pt x="191" y="5"/>
                    <a:pt x="168" y="12"/>
                  </a:cubicBezTo>
                  <a:lnTo>
                    <a:pt x="68" y="146"/>
                  </a:lnTo>
                  <a:cubicBezTo>
                    <a:pt x="68" y="213"/>
                    <a:pt x="1" y="246"/>
                    <a:pt x="68" y="279"/>
                  </a:cubicBezTo>
                  <a:lnTo>
                    <a:pt x="434" y="1480"/>
                  </a:lnTo>
                  <a:cubicBezTo>
                    <a:pt x="460" y="1582"/>
                    <a:pt x="544" y="1626"/>
                    <a:pt x="612" y="1626"/>
                  </a:cubicBezTo>
                  <a:cubicBezTo>
                    <a:pt x="633" y="1626"/>
                    <a:pt x="652" y="1621"/>
                    <a:pt x="668" y="1614"/>
                  </a:cubicBezTo>
                  <a:cubicBezTo>
                    <a:pt x="801" y="1580"/>
                    <a:pt x="835" y="1447"/>
                    <a:pt x="801" y="1347"/>
                  </a:cubicBezTo>
                  <a:lnTo>
                    <a:pt x="434" y="146"/>
                  </a:ln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 flipH="1">
              <a:off x="2574719" y="4681314"/>
              <a:ext cx="107455" cy="95540"/>
            </a:xfrm>
            <a:custGeom>
              <a:rect b="b" l="l" r="r" t="t"/>
              <a:pathLst>
                <a:path extrusionOk="0" h="4242" w="4771">
                  <a:moveTo>
                    <a:pt x="2410" y="0"/>
                  </a:moveTo>
                  <a:cubicBezTo>
                    <a:pt x="1752" y="0"/>
                    <a:pt x="1097" y="310"/>
                    <a:pt x="668" y="882"/>
                  </a:cubicBezTo>
                  <a:cubicBezTo>
                    <a:pt x="1" y="1850"/>
                    <a:pt x="201" y="3151"/>
                    <a:pt x="1168" y="3851"/>
                  </a:cubicBezTo>
                  <a:cubicBezTo>
                    <a:pt x="1536" y="4114"/>
                    <a:pt x="1960" y="4242"/>
                    <a:pt x="2382" y="4242"/>
                  </a:cubicBezTo>
                  <a:cubicBezTo>
                    <a:pt x="3033" y="4242"/>
                    <a:pt x="3679" y="3937"/>
                    <a:pt x="4104" y="3351"/>
                  </a:cubicBezTo>
                  <a:cubicBezTo>
                    <a:pt x="4771" y="2383"/>
                    <a:pt x="4537" y="1116"/>
                    <a:pt x="3603" y="382"/>
                  </a:cubicBezTo>
                  <a:cubicBezTo>
                    <a:pt x="3242" y="124"/>
                    <a:pt x="2825" y="0"/>
                    <a:pt x="2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 flipH="1">
              <a:off x="5377981" y="4700959"/>
              <a:ext cx="9775" cy="130000"/>
            </a:xfrm>
            <a:custGeom>
              <a:rect b="b" l="l" r="r" t="t"/>
              <a:pathLst>
                <a:path extrusionOk="0" h="5772" w="434">
                  <a:moveTo>
                    <a:pt x="200" y="1"/>
                  </a:moveTo>
                  <a:cubicBezTo>
                    <a:pt x="67" y="1"/>
                    <a:pt x="0" y="101"/>
                    <a:pt x="0" y="201"/>
                  </a:cubicBezTo>
                  <a:lnTo>
                    <a:pt x="0" y="5538"/>
                  </a:lnTo>
                  <a:cubicBezTo>
                    <a:pt x="0" y="5672"/>
                    <a:pt x="67" y="5772"/>
                    <a:pt x="200" y="5772"/>
                  </a:cubicBezTo>
                  <a:cubicBezTo>
                    <a:pt x="334" y="5772"/>
                    <a:pt x="434" y="5672"/>
                    <a:pt x="400" y="5538"/>
                  </a:cubicBezTo>
                  <a:lnTo>
                    <a:pt x="400" y="201"/>
                  </a:lnTo>
                  <a:cubicBezTo>
                    <a:pt x="400" y="101"/>
                    <a:pt x="334" y="1"/>
                    <a:pt x="200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 flipH="1">
              <a:off x="5318612" y="4761072"/>
              <a:ext cx="129257" cy="9797"/>
            </a:xfrm>
            <a:custGeom>
              <a:rect b="b" l="l" r="r" t="t"/>
              <a:pathLst>
                <a:path extrusionOk="0" h="435" w="5739">
                  <a:moveTo>
                    <a:pt x="201" y="0"/>
                  </a:moveTo>
                  <a:cubicBezTo>
                    <a:pt x="67" y="0"/>
                    <a:pt x="1" y="100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5538" y="434"/>
                  </a:lnTo>
                  <a:cubicBezTo>
                    <a:pt x="5671" y="434"/>
                    <a:pt x="5738" y="334"/>
                    <a:pt x="5738" y="201"/>
                  </a:cubicBezTo>
                  <a:cubicBezTo>
                    <a:pt x="5738" y="100"/>
                    <a:pt x="5671" y="0"/>
                    <a:pt x="5538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5231472" y="4848999"/>
              <a:ext cx="95315" cy="97072"/>
            </a:xfrm>
            <a:custGeom>
              <a:rect b="b" l="l" r="r" t="t"/>
              <a:pathLst>
                <a:path extrusionOk="0" h="4310" w="4232">
                  <a:moveTo>
                    <a:pt x="509" y="0"/>
                  </a:moveTo>
                  <a:cubicBezTo>
                    <a:pt x="251" y="0"/>
                    <a:pt x="1" y="255"/>
                    <a:pt x="28" y="533"/>
                  </a:cubicBezTo>
                  <a:lnTo>
                    <a:pt x="495" y="3902"/>
                  </a:lnTo>
                  <a:cubicBezTo>
                    <a:pt x="518" y="4153"/>
                    <a:pt x="728" y="4310"/>
                    <a:pt x="944" y="4310"/>
                  </a:cubicBezTo>
                  <a:cubicBezTo>
                    <a:pt x="1044" y="4310"/>
                    <a:pt x="1145" y="4276"/>
                    <a:pt x="1229" y="4202"/>
                  </a:cubicBezTo>
                  <a:lnTo>
                    <a:pt x="3965" y="2101"/>
                  </a:lnTo>
                  <a:cubicBezTo>
                    <a:pt x="4231" y="1901"/>
                    <a:pt x="4165" y="1434"/>
                    <a:pt x="3831" y="1300"/>
                  </a:cubicBezTo>
                  <a:lnTo>
                    <a:pt x="662" y="33"/>
                  </a:lnTo>
                  <a:cubicBezTo>
                    <a:pt x="612" y="10"/>
                    <a:pt x="560" y="0"/>
                    <a:pt x="509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3"/>
          <p:cNvSpPr txBox="1"/>
          <p:nvPr>
            <p:ph type="title"/>
          </p:nvPr>
        </p:nvSpPr>
        <p:spPr>
          <a:xfrm>
            <a:off x="720000" y="1832050"/>
            <a:ext cx="207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1" name="Google Shape;441;p13"/>
          <p:cNvSpPr txBox="1"/>
          <p:nvPr>
            <p:ph hasCustomPrompt="1" idx="2" type="title"/>
          </p:nvPr>
        </p:nvSpPr>
        <p:spPr>
          <a:xfrm>
            <a:off x="1309050" y="143729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2" name="Google Shape;442;p13"/>
          <p:cNvSpPr txBox="1"/>
          <p:nvPr>
            <p:ph idx="1" type="subTitle"/>
          </p:nvPr>
        </p:nvSpPr>
        <p:spPr>
          <a:xfrm>
            <a:off x="720000" y="2359748"/>
            <a:ext cx="20721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43" name="Google Shape;443;p13"/>
          <p:cNvSpPr txBox="1"/>
          <p:nvPr>
            <p:ph idx="3" type="title"/>
          </p:nvPr>
        </p:nvSpPr>
        <p:spPr>
          <a:xfrm>
            <a:off x="3535950" y="1832050"/>
            <a:ext cx="207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4" name="Google Shape;444;p13"/>
          <p:cNvSpPr txBox="1"/>
          <p:nvPr>
            <p:ph hasCustomPrompt="1" idx="4" type="title"/>
          </p:nvPr>
        </p:nvSpPr>
        <p:spPr>
          <a:xfrm>
            <a:off x="4092375" y="143729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5" name="Google Shape;445;p13"/>
          <p:cNvSpPr txBox="1"/>
          <p:nvPr>
            <p:ph idx="5" type="subTitle"/>
          </p:nvPr>
        </p:nvSpPr>
        <p:spPr>
          <a:xfrm>
            <a:off x="3535950" y="2359748"/>
            <a:ext cx="20721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46" name="Google Shape;446;p13"/>
          <p:cNvSpPr txBox="1"/>
          <p:nvPr>
            <p:ph idx="6" type="title"/>
          </p:nvPr>
        </p:nvSpPr>
        <p:spPr>
          <a:xfrm>
            <a:off x="6351900" y="1832050"/>
            <a:ext cx="207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7" name="Google Shape;447;p13"/>
          <p:cNvSpPr txBox="1"/>
          <p:nvPr>
            <p:ph hasCustomPrompt="1" idx="7" type="title"/>
          </p:nvPr>
        </p:nvSpPr>
        <p:spPr>
          <a:xfrm>
            <a:off x="6908325" y="143729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8" name="Google Shape;448;p13"/>
          <p:cNvSpPr txBox="1"/>
          <p:nvPr>
            <p:ph idx="8" type="subTitle"/>
          </p:nvPr>
        </p:nvSpPr>
        <p:spPr>
          <a:xfrm>
            <a:off x="6351900" y="2359748"/>
            <a:ext cx="20721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49" name="Google Shape;449;p13"/>
          <p:cNvSpPr txBox="1"/>
          <p:nvPr>
            <p:ph idx="9" type="title"/>
          </p:nvPr>
        </p:nvSpPr>
        <p:spPr>
          <a:xfrm>
            <a:off x="720000" y="3624304"/>
            <a:ext cx="207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0" name="Google Shape;450;p13"/>
          <p:cNvSpPr txBox="1"/>
          <p:nvPr>
            <p:ph hasCustomPrompt="1" idx="13" type="title"/>
          </p:nvPr>
        </p:nvSpPr>
        <p:spPr>
          <a:xfrm>
            <a:off x="1309050" y="3232758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51" name="Google Shape;451;p13"/>
          <p:cNvSpPr txBox="1"/>
          <p:nvPr>
            <p:ph idx="14" type="subTitle"/>
          </p:nvPr>
        </p:nvSpPr>
        <p:spPr>
          <a:xfrm>
            <a:off x="720000" y="4152027"/>
            <a:ext cx="20721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52" name="Google Shape;452;p13"/>
          <p:cNvSpPr txBox="1"/>
          <p:nvPr>
            <p:ph idx="15" type="title"/>
          </p:nvPr>
        </p:nvSpPr>
        <p:spPr>
          <a:xfrm>
            <a:off x="3535950" y="3624304"/>
            <a:ext cx="207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3" name="Google Shape;453;p13"/>
          <p:cNvSpPr txBox="1"/>
          <p:nvPr>
            <p:ph hasCustomPrompt="1" idx="16" type="title"/>
          </p:nvPr>
        </p:nvSpPr>
        <p:spPr>
          <a:xfrm>
            <a:off x="4092375" y="3232758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54" name="Google Shape;454;p13"/>
          <p:cNvSpPr txBox="1"/>
          <p:nvPr>
            <p:ph idx="17" type="subTitle"/>
          </p:nvPr>
        </p:nvSpPr>
        <p:spPr>
          <a:xfrm>
            <a:off x="3535950" y="4152027"/>
            <a:ext cx="20721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55" name="Google Shape;455;p13"/>
          <p:cNvSpPr txBox="1"/>
          <p:nvPr>
            <p:ph idx="18" type="title"/>
          </p:nvPr>
        </p:nvSpPr>
        <p:spPr>
          <a:xfrm>
            <a:off x="6351900" y="3624304"/>
            <a:ext cx="2072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6" name="Google Shape;456;p13"/>
          <p:cNvSpPr txBox="1"/>
          <p:nvPr>
            <p:ph hasCustomPrompt="1" idx="19" type="title"/>
          </p:nvPr>
        </p:nvSpPr>
        <p:spPr>
          <a:xfrm>
            <a:off x="6908325" y="3232758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57" name="Google Shape;457;p13"/>
          <p:cNvSpPr txBox="1"/>
          <p:nvPr>
            <p:ph idx="20" type="subTitle"/>
          </p:nvPr>
        </p:nvSpPr>
        <p:spPr>
          <a:xfrm>
            <a:off x="6351900" y="4152027"/>
            <a:ext cx="20721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58" name="Google Shape;458;p13"/>
          <p:cNvSpPr txBox="1"/>
          <p:nvPr>
            <p:ph idx="21"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59" name="Google Shape;459;p13"/>
          <p:cNvGrpSpPr/>
          <p:nvPr/>
        </p:nvGrpSpPr>
        <p:grpSpPr>
          <a:xfrm>
            <a:off x="4796439" y="-2911087"/>
            <a:ext cx="8043475" cy="8043475"/>
            <a:chOff x="1241175" y="-1300650"/>
            <a:chExt cx="8043475" cy="8043475"/>
          </a:xfrm>
        </p:grpSpPr>
        <p:sp>
          <p:nvSpPr>
            <p:cNvPr id="460" name="Google Shape;460;p13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" name="Google Shape;467;p13"/>
          <p:cNvGrpSpPr/>
          <p:nvPr/>
        </p:nvGrpSpPr>
        <p:grpSpPr>
          <a:xfrm>
            <a:off x="194827" y="164749"/>
            <a:ext cx="8680795" cy="4879924"/>
            <a:chOff x="194827" y="164749"/>
            <a:chExt cx="8680795" cy="4879924"/>
          </a:xfrm>
        </p:grpSpPr>
        <p:grpSp>
          <p:nvGrpSpPr>
            <p:cNvPr id="468" name="Google Shape;468;p13"/>
            <p:cNvGrpSpPr/>
            <p:nvPr/>
          </p:nvGrpSpPr>
          <p:grpSpPr>
            <a:xfrm>
              <a:off x="1019937" y="206524"/>
              <a:ext cx="609540" cy="583574"/>
              <a:chOff x="3105300" y="593625"/>
              <a:chExt cx="256800" cy="245850"/>
            </a:xfrm>
          </p:grpSpPr>
          <p:sp>
            <p:nvSpPr>
              <p:cNvPr id="469" name="Google Shape;469;p13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3" name="Google Shape;473;p13"/>
            <p:cNvGrpSpPr/>
            <p:nvPr/>
          </p:nvGrpSpPr>
          <p:grpSpPr>
            <a:xfrm>
              <a:off x="8057878" y="710652"/>
              <a:ext cx="631910" cy="457789"/>
              <a:chOff x="855125" y="679497"/>
              <a:chExt cx="254310" cy="184228"/>
            </a:xfrm>
          </p:grpSpPr>
          <p:sp>
            <p:nvSpPr>
              <p:cNvPr id="474" name="Google Shape;474;p13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rect b="b" l="l" r="r" t="t"/>
                <a:pathLst>
                  <a:path extrusionOk="0" h="2284" w="2284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rect b="b" l="l" r="r" t="t"/>
                <a:pathLst>
                  <a:path extrusionOk="0" h="4166" w="4148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rect b="b" l="l" r="r" t="t"/>
                <a:pathLst>
                  <a:path extrusionOk="0" h="2854" w="2854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7" name="Google Shape;477;p13"/>
            <p:cNvGrpSpPr/>
            <p:nvPr/>
          </p:nvGrpSpPr>
          <p:grpSpPr>
            <a:xfrm>
              <a:off x="194835" y="1017604"/>
              <a:ext cx="518269" cy="328105"/>
              <a:chOff x="783960" y="4261704"/>
              <a:chExt cx="518269" cy="328105"/>
            </a:xfrm>
          </p:grpSpPr>
          <p:sp>
            <p:nvSpPr>
              <p:cNvPr id="478" name="Google Shape;478;p13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rect b="b" l="l" r="r" t="t"/>
                <a:pathLst>
                  <a:path extrusionOk="0" h="2503" w="2503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79" name="Google Shape;479;p13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480" name="Google Shape;480;p13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rect b="b" l="l" r="r" t="t"/>
                  <a:pathLst>
                    <a:path extrusionOk="0" h="3103" w="3103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3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rect b="b" l="l" r="r" t="t"/>
                  <a:pathLst>
                    <a:path extrusionOk="0" h="3104" w="307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3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rect b="b" l="l" r="r" t="t"/>
                  <a:pathLst>
                    <a:path extrusionOk="0" h="7740" w="568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3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rect b="b" l="l" r="r" t="t"/>
                  <a:pathLst>
                    <a:path extrusionOk="0" h="568" w="774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84" name="Google Shape;484;p13"/>
            <p:cNvGrpSpPr/>
            <p:nvPr/>
          </p:nvGrpSpPr>
          <p:grpSpPr>
            <a:xfrm>
              <a:off x="2976937" y="164749"/>
              <a:ext cx="5898685" cy="4879924"/>
              <a:chOff x="1223999" y="393649"/>
              <a:chExt cx="5898685" cy="4879924"/>
            </a:xfrm>
          </p:grpSpPr>
          <p:sp>
            <p:nvSpPr>
              <p:cNvPr id="485" name="Google Shape;485;p13"/>
              <p:cNvSpPr/>
              <p:nvPr/>
            </p:nvSpPr>
            <p:spPr>
              <a:xfrm>
                <a:off x="5254918" y="393649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3"/>
              <p:cNvSpPr/>
              <p:nvPr/>
            </p:nvSpPr>
            <p:spPr>
              <a:xfrm>
                <a:off x="5155383" y="491332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3"/>
              <p:cNvSpPr/>
              <p:nvPr/>
            </p:nvSpPr>
            <p:spPr>
              <a:xfrm>
                <a:off x="5354756" y="635481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13"/>
              <p:cNvSpPr/>
              <p:nvPr/>
            </p:nvSpPr>
            <p:spPr>
              <a:xfrm>
                <a:off x="7037876" y="5030718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13"/>
              <p:cNvSpPr/>
              <p:nvPr/>
            </p:nvSpPr>
            <p:spPr>
              <a:xfrm>
                <a:off x="6914418" y="4684960"/>
                <a:ext cx="175087" cy="191303"/>
              </a:xfrm>
              <a:custGeom>
                <a:rect b="b" l="l" r="r" t="t"/>
                <a:pathLst>
                  <a:path extrusionOk="0" h="6925" w="6338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3"/>
              <p:cNvSpPr/>
              <p:nvPr/>
            </p:nvSpPr>
            <p:spPr>
              <a:xfrm>
                <a:off x="1223999" y="5053318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13"/>
              <p:cNvSpPr/>
              <p:nvPr/>
            </p:nvSpPr>
            <p:spPr>
              <a:xfrm>
                <a:off x="1367762" y="5187853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3"/>
              <p:cNvSpPr/>
              <p:nvPr/>
            </p:nvSpPr>
            <p:spPr>
              <a:xfrm>
                <a:off x="1341960" y="4873616"/>
                <a:ext cx="200917" cy="171662"/>
              </a:xfrm>
              <a:custGeom>
                <a:rect b="b" l="l" r="r" t="t"/>
                <a:pathLst>
                  <a:path extrusionOk="0" h="6214" w="7273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3" name="Google Shape;493;p13"/>
            <p:cNvGrpSpPr/>
            <p:nvPr/>
          </p:nvGrpSpPr>
          <p:grpSpPr>
            <a:xfrm>
              <a:off x="194827" y="3591559"/>
              <a:ext cx="232368" cy="973684"/>
              <a:chOff x="6656577" y="3252597"/>
              <a:chExt cx="232368" cy="973684"/>
            </a:xfrm>
          </p:grpSpPr>
          <p:sp>
            <p:nvSpPr>
              <p:cNvPr id="494" name="Google Shape;494;p13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3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3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13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13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3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3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3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13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13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13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13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4"/>
          <p:cNvSpPr txBox="1"/>
          <p:nvPr>
            <p:ph idx="1" type="body"/>
          </p:nvPr>
        </p:nvSpPr>
        <p:spPr>
          <a:xfrm>
            <a:off x="713100" y="1208700"/>
            <a:ext cx="3858900" cy="15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8" name="Google Shape;508;p14"/>
          <p:cNvSpPr txBox="1"/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09" name="Google Shape;509;p14"/>
          <p:cNvGrpSpPr/>
          <p:nvPr/>
        </p:nvGrpSpPr>
        <p:grpSpPr>
          <a:xfrm>
            <a:off x="4222055" y="-3474610"/>
            <a:ext cx="8043475" cy="8043475"/>
            <a:chOff x="1241175" y="-1300650"/>
            <a:chExt cx="8043475" cy="8043475"/>
          </a:xfrm>
        </p:grpSpPr>
        <p:sp>
          <p:nvSpPr>
            <p:cNvPr id="510" name="Google Shape;510;p14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4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4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4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" name="Google Shape;517;p14"/>
          <p:cNvGrpSpPr/>
          <p:nvPr/>
        </p:nvGrpSpPr>
        <p:grpSpPr>
          <a:xfrm>
            <a:off x="8028260" y="322966"/>
            <a:ext cx="365869" cy="328105"/>
            <a:chOff x="7194285" y="1228366"/>
            <a:chExt cx="365869" cy="328105"/>
          </a:xfrm>
        </p:grpSpPr>
        <p:sp>
          <p:nvSpPr>
            <p:cNvPr id="518" name="Google Shape;518;p14"/>
            <p:cNvSpPr/>
            <p:nvPr/>
          </p:nvSpPr>
          <p:spPr>
            <a:xfrm>
              <a:off x="7474434" y="1291960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4"/>
            <p:cNvSpPr/>
            <p:nvPr/>
          </p:nvSpPr>
          <p:spPr>
            <a:xfrm>
              <a:off x="7315920" y="1470723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4"/>
            <p:cNvSpPr/>
            <p:nvPr/>
          </p:nvSpPr>
          <p:spPr>
            <a:xfrm>
              <a:off x="7293820" y="1228366"/>
              <a:ext cx="15691" cy="213817"/>
            </a:xfrm>
            <a:custGeom>
              <a:rect b="b" l="l" r="r" t="t"/>
              <a:pathLst>
                <a:path extrusionOk="0" h="7740" w="568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4"/>
            <p:cNvSpPr/>
            <p:nvPr/>
          </p:nvSpPr>
          <p:spPr>
            <a:xfrm>
              <a:off x="7194285" y="1326989"/>
              <a:ext cx="213818" cy="15691"/>
            </a:xfrm>
            <a:custGeom>
              <a:rect b="b" l="l" r="r" t="t"/>
              <a:pathLst>
                <a:path extrusionOk="0" h="568" w="774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" name="Google Shape;522;p14"/>
          <p:cNvGrpSpPr/>
          <p:nvPr/>
        </p:nvGrpSpPr>
        <p:grpSpPr>
          <a:xfrm>
            <a:off x="259146" y="2488768"/>
            <a:ext cx="354818" cy="2432541"/>
            <a:chOff x="174946" y="1297681"/>
            <a:chExt cx="354818" cy="2432541"/>
          </a:xfrm>
        </p:grpSpPr>
        <p:sp>
          <p:nvSpPr>
            <p:cNvPr id="523" name="Google Shape;523;p14"/>
            <p:cNvSpPr/>
            <p:nvPr/>
          </p:nvSpPr>
          <p:spPr>
            <a:xfrm>
              <a:off x="274480" y="3327474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174946" y="3425157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374318" y="3569306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4"/>
            <p:cNvSpPr/>
            <p:nvPr/>
          </p:nvSpPr>
          <p:spPr>
            <a:xfrm>
              <a:off x="250712" y="1297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394474" y="1432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14"/>
          <p:cNvGrpSpPr/>
          <p:nvPr/>
        </p:nvGrpSpPr>
        <p:grpSpPr>
          <a:xfrm>
            <a:off x="906912" y="195249"/>
            <a:ext cx="609540" cy="583574"/>
            <a:chOff x="3105300" y="593625"/>
            <a:chExt cx="256800" cy="245850"/>
          </a:xfrm>
        </p:grpSpPr>
        <p:sp>
          <p:nvSpPr>
            <p:cNvPr id="529" name="Google Shape;529;p14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4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4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4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" name="Google Shape;533;p14"/>
          <p:cNvGrpSpPr/>
          <p:nvPr/>
        </p:nvGrpSpPr>
        <p:grpSpPr>
          <a:xfrm>
            <a:off x="8652612" y="4730718"/>
            <a:ext cx="229483" cy="220256"/>
            <a:chOff x="250712" y="1297681"/>
            <a:chExt cx="229483" cy="220256"/>
          </a:xfrm>
        </p:grpSpPr>
        <p:sp>
          <p:nvSpPr>
            <p:cNvPr id="534" name="Google Shape;534;p14"/>
            <p:cNvSpPr/>
            <p:nvPr/>
          </p:nvSpPr>
          <p:spPr>
            <a:xfrm>
              <a:off x="250712" y="1297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4"/>
            <p:cNvSpPr/>
            <p:nvPr/>
          </p:nvSpPr>
          <p:spPr>
            <a:xfrm>
              <a:off x="394474" y="1432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" name="Google Shape;536;p14"/>
          <p:cNvGrpSpPr/>
          <p:nvPr/>
        </p:nvGrpSpPr>
        <p:grpSpPr>
          <a:xfrm>
            <a:off x="8594804" y="1188192"/>
            <a:ext cx="477477" cy="478195"/>
            <a:chOff x="5022684" y="4300597"/>
            <a:chExt cx="648306" cy="649281"/>
          </a:xfrm>
        </p:grpSpPr>
        <p:sp>
          <p:nvSpPr>
            <p:cNvPr id="537" name="Google Shape;537;p14"/>
            <p:cNvSpPr/>
            <p:nvPr/>
          </p:nvSpPr>
          <p:spPr>
            <a:xfrm>
              <a:off x="5022684" y="4300597"/>
              <a:ext cx="235516" cy="235528"/>
            </a:xfrm>
            <a:custGeom>
              <a:rect b="b" l="l" r="r" t="t"/>
              <a:pathLst>
                <a:path extrusionOk="0" h="4851" w="4851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4"/>
            <p:cNvSpPr/>
            <p:nvPr/>
          </p:nvSpPr>
          <p:spPr>
            <a:xfrm>
              <a:off x="5157512" y="4434502"/>
              <a:ext cx="166235" cy="166292"/>
            </a:xfrm>
            <a:custGeom>
              <a:rect b="b" l="l" r="r" t="t"/>
              <a:pathLst>
                <a:path extrusionOk="0" h="3425" w="3424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4"/>
            <p:cNvSpPr/>
            <p:nvPr/>
          </p:nvSpPr>
          <p:spPr>
            <a:xfrm>
              <a:off x="5569375" y="4434502"/>
              <a:ext cx="101615" cy="101620"/>
            </a:xfrm>
            <a:custGeom>
              <a:rect b="b" l="l" r="r" t="t"/>
              <a:pathLst>
                <a:path extrusionOk="0" h="2093" w="2093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4"/>
            <p:cNvSpPr/>
            <p:nvPr/>
          </p:nvSpPr>
          <p:spPr>
            <a:xfrm>
              <a:off x="5294185" y="4811309"/>
              <a:ext cx="138562" cy="138569"/>
            </a:xfrm>
            <a:custGeom>
              <a:rect b="b" l="l" r="r" t="t"/>
              <a:pathLst>
                <a:path extrusionOk="0" h="2854" w="2854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5"/>
          <p:cNvSpPr txBox="1"/>
          <p:nvPr>
            <p:ph type="title"/>
          </p:nvPr>
        </p:nvSpPr>
        <p:spPr>
          <a:xfrm>
            <a:off x="720475" y="3710100"/>
            <a:ext cx="4166100" cy="4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43" name="Google Shape;543;p15"/>
          <p:cNvSpPr txBox="1"/>
          <p:nvPr>
            <p:ph idx="1" type="subTitle"/>
          </p:nvPr>
        </p:nvSpPr>
        <p:spPr>
          <a:xfrm>
            <a:off x="720475" y="954200"/>
            <a:ext cx="4166100" cy="27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544" name="Google Shape;544;p15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545" name="Google Shape;545;p15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5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5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5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15"/>
          <p:cNvGrpSpPr/>
          <p:nvPr/>
        </p:nvGrpSpPr>
        <p:grpSpPr>
          <a:xfrm>
            <a:off x="1740175" y="258921"/>
            <a:ext cx="535664" cy="317725"/>
            <a:chOff x="5182025" y="464396"/>
            <a:chExt cx="535664" cy="317725"/>
          </a:xfrm>
        </p:grpSpPr>
        <p:sp>
          <p:nvSpPr>
            <p:cNvPr id="553" name="Google Shape;553;p15"/>
            <p:cNvSpPr/>
            <p:nvPr/>
          </p:nvSpPr>
          <p:spPr>
            <a:xfrm>
              <a:off x="5534801" y="464396"/>
              <a:ext cx="182888" cy="183820"/>
            </a:xfrm>
            <a:custGeom>
              <a:rect b="b" l="l" r="r" t="t"/>
              <a:pathLst>
                <a:path extrusionOk="0" h="3786" w="3767">
                  <a:moveTo>
                    <a:pt x="0" y="1"/>
                  </a:moveTo>
                  <a:lnTo>
                    <a:pt x="0" y="3786"/>
                  </a:lnTo>
                  <a:lnTo>
                    <a:pt x="3767" y="378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5389826" y="574268"/>
              <a:ext cx="207794" cy="207853"/>
            </a:xfrm>
            <a:custGeom>
              <a:rect b="b" l="l" r="r" t="t"/>
              <a:pathLst>
                <a:path extrusionOk="0" h="4281" w="428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5182025" y="510568"/>
              <a:ext cx="110840" cy="110894"/>
            </a:xfrm>
            <a:custGeom>
              <a:rect b="b" l="l" r="r" t="t"/>
              <a:pathLst>
                <a:path extrusionOk="0" h="2284" w="2283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" name="Google Shape;556;p15"/>
          <p:cNvGrpSpPr/>
          <p:nvPr/>
        </p:nvGrpSpPr>
        <p:grpSpPr>
          <a:xfrm rot="10800000">
            <a:off x="216552" y="304484"/>
            <a:ext cx="232368" cy="973684"/>
            <a:chOff x="6656577" y="3252597"/>
            <a:chExt cx="232368" cy="973684"/>
          </a:xfrm>
        </p:grpSpPr>
        <p:sp>
          <p:nvSpPr>
            <p:cNvPr id="557" name="Google Shape;557;p15"/>
            <p:cNvSpPr/>
            <p:nvPr/>
          </p:nvSpPr>
          <p:spPr>
            <a:xfrm>
              <a:off x="6797232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6797232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6797232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5"/>
            <p:cNvSpPr/>
            <p:nvPr/>
          </p:nvSpPr>
          <p:spPr>
            <a:xfrm>
              <a:off x="6656577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5"/>
            <p:cNvSpPr/>
            <p:nvPr/>
          </p:nvSpPr>
          <p:spPr>
            <a:xfrm>
              <a:off x="6656577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5"/>
            <p:cNvSpPr/>
            <p:nvPr/>
          </p:nvSpPr>
          <p:spPr>
            <a:xfrm>
              <a:off x="6656577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5"/>
            <p:cNvSpPr/>
            <p:nvPr/>
          </p:nvSpPr>
          <p:spPr>
            <a:xfrm>
              <a:off x="6797232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5"/>
            <p:cNvSpPr/>
            <p:nvPr/>
          </p:nvSpPr>
          <p:spPr>
            <a:xfrm>
              <a:off x="6797232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5"/>
            <p:cNvSpPr/>
            <p:nvPr/>
          </p:nvSpPr>
          <p:spPr>
            <a:xfrm>
              <a:off x="6798001" y="4135338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5"/>
            <p:cNvSpPr/>
            <p:nvPr/>
          </p:nvSpPr>
          <p:spPr>
            <a:xfrm>
              <a:off x="6656577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5"/>
            <p:cNvSpPr/>
            <p:nvPr/>
          </p:nvSpPr>
          <p:spPr>
            <a:xfrm>
              <a:off x="6656577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5"/>
            <p:cNvSpPr/>
            <p:nvPr/>
          </p:nvSpPr>
          <p:spPr>
            <a:xfrm>
              <a:off x="6656577" y="4135338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" name="Google Shape;569;p15"/>
          <p:cNvGrpSpPr/>
          <p:nvPr/>
        </p:nvGrpSpPr>
        <p:grpSpPr>
          <a:xfrm>
            <a:off x="381800" y="4615043"/>
            <a:ext cx="415595" cy="271553"/>
            <a:chOff x="5182025" y="510568"/>
            <a:chExt cx="415595" cy="271553"/>
          </a:xfrm>
        </p:grpSpPr>
        <p:sp>
          <p:nvSpPr>
            <p:cNvPr id="570" name="Google Shape;570;p15"/>
            <p:cNvSpPr/>
            <p:nvPr/>
          </p:nvSpPr>
          <p:spPr>
            <a:xfrm>
              <a:off x="5389826" y="574268"/>
              <a:ext cx="207794" cy="207853"/>
            </a:xfrm>
            <a:custGeom>
              <a:rect b="b" l="l" r="r" t="t"/>
              <a:pathLst>
                <a:path extrusionOk="0" h="4281" w="428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>
              <a:off x="5182025" y="510568"/>
              <a:ext cx="110840" cy="110894"/>
            </a:xfrm>
            <a:custGeom>
              <a:rect b="b" l="l" r="r" t="t"/>
              <a:pathLst>
                <a:path extrusionOk="0" h="2284" w="2283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15"/>
          <p:cNvGrpSpPr/>
          <p:nvPr/>
        </p:nvGrpSpPr>
        <p:grpSpPr>
          <a:xfrm>
            <a:off x="3598396" y="4410499"/>
            <a:ext cx="354818" cy="402747"/>
            <a:chOff x="8117146" y="4166124"/>
            <a:chExt cx="354818" cy="402747"/>
          </a:xfrm>
        </p:grpSpPr>
        <p:sp>
          <p:nvSpPr>
            <p:cNvPr id="573" name="Google Shape;573;p15"/>
            <p:cNvSpPr/>
            <p:nvPr/>
          </p:nvSpPr>
          <p:spPr>
            <a:xfrm>
              <a:off x="8216680" y="4166124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5"/>
            <p:cNvSpPr/>
            <p:nvPr/>
          </p:nvSpPr>
          <p:spPr>
            <a:xfrm>
              <a:off x="8117146" y="4263807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5"/>
            <p:cNvSpPr/>
            <p:nvPr/>
          </p:nvSpPr>
          <p:spPr>
            <a:xfrm>
              <a:off x="8316518" y="4407956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6"/>
          <p:cNvSpPr txBox="1"/>
          <p:nvPr>
            <p:ph type="title"/>
          </p:nvPr>
        </p:nvSpPr>
        <p:spPr>
          <a:xfrm>
            <a:off x="5188500" y="835632"/>
            <a:ext cx="3238200" cy="205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8" name="Google Shape;578;p16"/>
          <p:cNvSpPr txBox="1"/>
          <p:nvPr>
            <p:ph idx="1" type="subTitle"/>
          </p:nvPr>
        </p:nvSpPr>
        <p:spPr>
          <a:xfrm>
            <a:off x="5188500" y="2902750"/>
            <a:ext cx="3238200" cy="130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79" name="Google Shape;579;p16"/>
          <p:cNvGrpSpPr/>
          <p:nvPr/>
        </p:nvGrpSpPr>
        <p:grpSpPr>
          <a:xfrm>
            <a:off x="4713835" y="193704"/>
            <a:ext cx="4201291" cy="4832962"/>
            <a:chOff x="4713835" y="193704"/>
            <a:chExt cx="4201291" cy="4832962"/>
          </a:xfrm>
        </p:grpSpPr>
        <p:grpSp>
          <p:nvGrpSpPr>
            <p:cNvPr id="580" name="Google Shape;580;p16"/>
            <p:cNvGrpSpPr/>
            <p:nvPr/>
          </p:nvGrpSpPr>
          <p:grpSpPr>
            <a:xfrm>
              <a:off x="4992328" y="4568877"/>
              <a:ext cx="631910" cy="457789"/>
              <a:chOff x="855125" y="679497"/>
              <a:chExt cx="254310" cy="184228"/>
            </a:xfrm>
          </p:grpSpPr>
          <p:sp>
            <p:nvSpPr>
              <p:cNvPr id="581" name="Google Shape;581;p16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rect b="b" l="l" r="r" t="t"/>
                <a:pathLst>
                  <a:path extrusionOk="0" h="2284" w="2284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6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rect b="b" l="l" r="r" t="t"/>
                <a:pathLst>
                  <a:path extrusionOk="0" h="4166" w="4148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6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rect b="b" l="l" r="r" t="t"/>
                <a:pathLst>
                  <a:path extrusionOk="0" h="2854" w="2854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16"/>
            <p:cNvGrpSpPr/>
            <p:nvPr/>
          </p:nvGrpSpPr>
          <p:grpSpPr>
            <a:xfrm>
              <a:off x="8184044" y="317575"/>
              <a:ext cx="498706" cy="477465"/>
              <a:chOff x="3105300" y="593625"/>
              <a:chExt cx="256800" cy="245850"/>
            </a:xfrm>
          </p:grpSpPr>
          <p:sp>
            <p:nvSpPr>
              <p:cNvPr id="585" name="Google Shape;585;p16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6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16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16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9" name="Google Shape;589;p16"/>
            <p:cNvGrpSpPr/>
            <p:nvPr/>
          </p:nvGrpSpPr>
          <p:grpSpPr>
            <a:xfrm>
              <a:off x="8426712" y="4401252"/>
              <a:ext cx="456233" cy="335252"/>
              <a:chOff x="8353512" y="4107552"/>
              <a:chExt cx="456233" cy="335252"/>
            </a:xfrm>
          </p:grpSpPr>
          <p:sp>
            <p:nvSpPr>
              <p:cNvPr id="590" name="Google Shape;590;p16"/>
              <p:cNvSpPr/>
              <p:nvPr/>
            </p:nvSpPr>
            <p:spPr>
              <a:xfrm>
                <a:off x="8353512" y="4162027"/>
                <a:ext cx="159778" cy="158864"/>
              </a:xfrm>
              <a:custGeom>
                <a:rect b="b" l="l" r="r" t="t"/>
                <a:pathLst>
                  <a:path extrusionOk="0" h="3272" w="3291">
                    <a:moveTo>
                      <a:pt x="0" y="0"/>
                    </a:moveTo>
                    <a:lnTo>
                      <a:pt x="0" y="3272"/>
                    </a:lnTo>
                    <a:lnTo>
                      <a:pt x="3291" y="3272"/>
                    </a:lnTo>
                    <a:lnTo>
                      <a:pt x="32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16"/>
              <p:cNvSpPr/>
              <p:nvPr/>
            </p:nvSpPr>
            <p:spPr>
              <a:xfrm>
                <a:off x="8452315" y="4256216"/>
                <a:ext cx="185655" cy="186587"/>
              </a:xfrm>
              <a:custGeom>
                <a:rect b="b" l="l" r="r" t="t"/>
                <a:pathLst>
                  <a:path extrusionOk="0" h="3843" w="3824">
                    <a:moveTo>
                      <a:pt x="1" y="0"/>
                    </a:moveTo>
                    <a:lnTo>
                      <a:pt x="1" y="3843"/>
                    </a:lnTo>
                    <a:lnTo>
                      <a:pt x="3824" y="3843"/>
                    </a:lnTo>
                    <a:lnTo>
                      <a:pt x="382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16"/>
              <p:cNvSpPr/>
              <p:nvPr/>
            </p:nvSpPr>
            <p:spPr>
              <a:xfrm>
                <a:off x="8616710" y="4107552"/>
                <a:ext cx="193035" cy="193045"/>
              </a:xfrm>
              <a:custGeom>
                <a:rect b="b" l="l" r="r" t="t"/>
                <a:pathLst>
                  <a:path extrusionOk="0" h="3976" w="3976">
                    <a:moveTo>
                      <a:pt x="0" y="0"/>
                    </a:moveTo>
                    <a:lnTo>
                      <a:pt x="0" y="3975"/>
                    </a:lnTo>
                    <a:lnTo>
                      <a:pt x="3976" y="3975"/>
                    </a:lnTo>
                    <a:lnTo>
                      <a:pt x="3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3" name="Google Shape;593;p16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594" name="Google Shape;594;p16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rect b="b" l="l" r="r" t="t"/>
                <a:pathLst>
                  <a:path extrusionOk="0" h="2503" w="2503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5" name="Google Shape;595;p16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596" name="Google Shape;596;p16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rect b="b" l="l" r="r" t="t"/>
                  <a:pathLst>
                    <a:path extrusionOk="0" h="3103" w="3103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" name="Google Shape;597;p16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rect b="b" l="l" r="r" t="t"/>
                  <a:pathLst>
                    <a:path extrusionOk="0" h="3104" w="307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" name="Google Shape;598;p16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rect b="b" l="l" r="r" t="t"/>
                  <a:pathLst>
                    <a:path extrusionOk="0" h="7740" w="568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" name="Google Shape;599;p16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rect b="b" l="l" r="r" t="t"/>
                  <a:pathLst>
                    <a:path extrusionOk="0" h="568" w="774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00" name="Google Shape;600;p16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601" name="Google Shape;601;p16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16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16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16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16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16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16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16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rect b="b" l="l" r="r" t="t"/>
                <a:pathLst>
                  <a:path extrusionOk="0" h="3938" w="3904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16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rect b="b" l="l" r="r" t="t"/>
                <a:pathLst>
                  <a:path extrusionOk="0" h="3938" w="3904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6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16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6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7"/>
          <p:cNvSpPr txBox="1"/>
          <p:nvPr>
            <p:ph type="title"/>
          </p:nvPr>
        </p:nvSpPr>
        <p:spPr>
          <a:xfrm>
            <a:off x="5434200" y="1666013"/>
            <a:ext cx="29967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5" name="Google Shape;615;p17"/>
          <p:cNvSpPr txBox="1"/>
          <p:nvPr>
            <p:ph idx="1" type="subTitle"/>
          </p:nvPr>
        </p:nvSpPr>
        <p:spPr>
          <a:xfrm>
            <a:off x="5434200" y="2173388"/>
            <a:ext cx="2996700" cy="130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16" name="Google Shape;616;p17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617" name="Google Shape;617;p17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" name="Google Shape;624;p17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625" name="Google Shape;625;p17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17"/>
          <p:cNvGrpSpPr/>
          <p:nvPr/>
        </p:nvGrpSpPr>
        <p:grpSpPr>
          <a:xfrm>
            <a:off x="8297559" y="4340559"/>
            <a:ext cx="648306" cy="649281"/>
            <a:chOff x="5022684" y="4300597"/>
            <a:chExt cx="648306" cy="649281"/>
          </a:xfrm>
        </p:grpSpPr>
        <p:sp>
          <p:nvSpPr>
            <p:cNvPr id="630" name="Google Shape;630;p17"/>
            <p:cNvSpPr/>
            <p:nvPr/>
          </p:nvSpPr>
          <p:spPr>
            <a:xfrm>
              <a:off x="5022684" y="4300597"/>
              <a:ext cx="235516" cy="235528"/>
            </a:xfrm>
            <a:custGeom>
              <a:rect b="b" l="l" r="r" t="t"/>
              <a:pathLst>
                <a:path extrusionOk="0" h="4851" w="4851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5157512" y="4434502"/>
              <a:ext cx="166235" cy="166292"/>
            </a:xfrm>
            <a:custGeom>
              <a:rect b="b" l="l" r="r" t="t"/>
              <a:pathLst>
                <a:path extrusionOk="0" h="3425" w="3424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5569375" y="4434502"/>
              <a:ext cx="101615" cy="101620"/>
            </a:xfrm>
            <a:custGeom>
              <a:rect b="b" l="l" r="r" t="t"/>
              <a:pathLst>
                <a:path extrusionOk="0" h="2093" w="2093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5294185" y="4811309"/>
              <a:ext cx="138562" cy="138569"/>
            </a:xfrm>
            <a:custGeom>
              <a:rect b="b" l="l" r="r" t="t"/>
              <a:pathLst>
                <a:path extrusionOk="0" h="2854" w="2854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" name="Google Shape;634;p17"/>
          <p:cNvGrpSpPr/>
          <p:nvPr/>
        </p:nvGrpSpPr>
        <p:grpSpPr>
          <a:xfrm>
            <a:off x="2949085" y="475916"/>
            <a:ext cx="365869" cy="328105"/>
            <a:chOff x="7194285" y="1228366"/>
            <a:chExt cx="365869" cy="328105"/>
          </a:xfrm>
        </p:grpSpPr>
        <p:sp>
          <p:nvSpPr>
            <p:cNvPr id="635" name="Google Shape;635;p17"/>
            <p:cNvSpPr/>
            <p:nvPr/>
          </p:nvSpPr>
          <p:spPr>
            <a:xfrm>
              <a:off x="7474434" y="1291960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7315920" y="1470723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7293820" y="1228366"/>
              <a:ext cx="15691" cy="213817"/>
            </a:xfrm>
            <a:custGeom>
              <a:rect b="b" l="l" r="r" t="t"/>
              <a:pathLst>
                <a:path extrusionOk="0" h="7740" w="568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7194285" y="1326989"/>
              <a:ext cx="213818" cy="15691"/>
            </a:xfrm>
            <a:custGeom>
              <a:rect b="b" l="l" r="r" t="t"/>
              <a:pathLst>
                <a:path extrusionOk="0" h="568" w="774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p17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640" name="Google Shape;640;p17"/>
            <p:cNvSpPr/>
            <p:nvPr/>
          </p:nvSpPr>
          <p:spPr>
            <a:xfrm>
              <a:off x="224005" y="1153724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124471" y="1251407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323843" y="1395556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250712" y="2821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394474" y="2956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" name="Google Shape;645;p17"/>
          <p:cNvGrpSpPr/>
          <p:nvPr/>
        </p:nvGrpSpPr>
        <p:grpSpPr>
          <a:xfrm>
            <a:off x="194827" y="3591559"/>
            <a:ext cx="232368" cy="973684"/>
            <a:chOff x="6656577" y="3252597"/>
            <a:chExt cx="232368" cy="973684"/>
          </a:xfrm>
        </p:grpSpPr>
        <p:sp>
          <p:nvSpPr>
            <p:cNvPr id="646" name="Google Shape;646;p17"/>
            <p:cNvSpPr/>
            <p:nvPr/>
          </p:nvSpPr>
          <p:spPr>
            <a:xfrm>
              <a:off x="6797232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7"/>
            <p:cNvSpPr/>
            <p:nvPr/>
          </p:nvSpPr>
          <p:spPr>
            <a:xfrm>
              <a:off x="6797232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6797232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6656577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6656577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6656577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6797232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>
              <a:off x="6797232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6798001" y="4135338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6656577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6656577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6656577" y="4135338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" name="Google Shape;658;p17"/>
          <p:cNvGrpSpPr/>
          <p:nvPr/>
        </p:nvGrpSpPr>
        <p:grpSpPr>
          <a:xfrm>
            <a:off x="1309778" y="4436302"/>
            <a:ext cx="631910" cy="457789"/>
            <a:chOff x="855125" y="679497"/>
            <a:chExt cx="254310" cy="184228"/>
          </a:xfrm>
        </p:grpSpPr>
        <p:sp>
          <p:nvSpPr>
            <p:cNvPr id="659" name="Google Shape;659;p17"/>
            <p:cNvSpPr/>
            <p:nvPr/>
          </p:nvSpPr>
          <p:spPr>
            <a:xfrm>
              <a:off x="1052335" y="679497"/>
              <a:ext cx="57100" cy="57100"/>
            </a:xfrm>
            <a:custGeom>
              <a:rect b="b" l="l" r="r" t="t"/>
              <a:pathLst>
                <a:path extrusionOk="0" h="2284" w="2284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855125" y="730100"/>
              <a:ext cx="103700" cy="104150"/>
            </a:xfrm>
            <a:custGeom>
              <a:rect b="b" l="l" r="r" t="t"/>
              <a:pathLst>
                <a:path extrusionOk="0" h="4166" w="4148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917425" y="792375"/>
              <a:ext cx="71350" cy="71350"/>
            </a:xfrm>
            <a:custGeom>
              <a:rect b="b" l="l" r="r" t="t"/>
              <a:pathLst>
                <a:path extrusionOk="0" h="2854" w="2854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8"/>
          <p:cNvSpPr txBox="1"/>
          <p:nvPr>
            <p:ph type="title"/>
          </p:nvPr>
        </p:nvSpPr>
        <p:spPr>
          <a:xfrm>
            <a:off x="4572000" y="1818400"/>
            <a:ext cx="32679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4" name="Google Shape;664;p18"/>
          <p:cNvSpPr txBox="1"/>
          <p:nvPr>
            <p:ph idx="1" type="subTitle"/>
          </p:nvPr>
        </p:nvSpPr>
        <p:spPr>
          <a:xfrm>
            <a:off x="4572000" y="2325775"/>
            <a:ext cx="3267900" cy="10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65" name="Google Shape;665;p18"/>
          <p:cNvGrpSpPr/>
          <p:nvPr/>
        </p:nvGrpSpPr>
        <p:grpSpPr>
          <a:xfrm>
            <a:off x="4846105" y="-5016964"/>
            <a:ext cx="8043475" cy="8043475"/>
            <a:chOff x="1241175" y="-1300650"/>
            <a:chExt cx="8043475" cy="8043475"/>
          </a:xfrm>
        </p:grpSpPr>
        <p:sp>
          <p:nvSpPr>
            <p:cNvPr id="666" name="Google Shape;666;p18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18"/>
          <p:cNvGrpSpPr/>
          <p:nvPr/>
        </p:nvGrpSpPr>
        <p:grpSpPr>
          <a:xfrm>
            <a:off x="218646" y="193704"/>
            <a:ext cx="8696480" cy="4783211"/>
            <a:chOff x="218646" y="193704"/>
            <a:chExt cx="8696480" cy="4783211"/>
          </a:xfrm>
        </p:grpSpPr>
        <p:grpSp>
          <p:nvGrpSpPr>
            <p:cNvPr id="674" name="Google Shape;674;p18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675" name="Google Shape;675;p18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rect b="b" l="l" r="r" t="t"/>
                <a:pathLst>
                  <a:path extrusionOk="0" h="2503" w="2503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76" name="Google Shape;676;p18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677" name="Google Shape;677;p18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rect b="b" l="l" r="r" t="t"/>
                  <a:pathLst>
                    <a:path extrusionOk="0" h="3103" w="3103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" name="Google Shape;678;p18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rect b="b" l="l" r="r" t="t"/>
                  <a:pathLst>
                    <a:path extrusionOk="0" h="3104" w="307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" name="Google Shape;679;p18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rect b="b" l="l" r="r" t="t"/>
                  <a:pathLst>
                    <a:path extrusionOk="0" h="7740" w="568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" name="Google Shape;680;p18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rect b="b" l="l" r="r" t="t"/>
                  <a:pathLst>
                    <a:path extrusionOk="0" h="568" w="774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81" name="Google Shape;681;p18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682" name="Google Shape;682;p18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8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8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8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8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18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18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18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rect b="b" l="l" r="r" t="t"/>
                <a:pathLst>
                  <a:path extrusionOk="0" h="3938" w="3904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18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rect b="b" l="l" r="r" t="t"/>
                <a:pathLst>
                  <a:path extrusionOk="0" h="3938" w="3904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18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18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18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4" name="Google Shape;694;p18"/>
            <p:cNvGrpSpPr/>
            <p:nvPr/>
          </p:nvGrpSpPr>
          <p:grpSpPr>
            <a:xfrm>
              <a:off x="7782584" y="4327634"/>
              <a:ext cx="648306" cy="649281"/>
              <a:chOff x="5022684" y="4300597"/>
              <a:chExt cx="648306" cy="649281"/>
            </a:xfrm>
          </p:grpSpPr>
          <p:sp>
            <p:nvSpPr>
              <p:cNvPr id="695" name="Google Shape;695;p18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rect b="b" l="l" r="r" t="t"/>
                <a:pathLst>
                  <a:path extrusionOk="0" h="4851" w="4851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18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rect b="b" l="l" r="r" t="t"/>
                <a:pathLst>
                  <a:path extrusionOk="0" h="3425" w="3424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18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rect b="b" l="l" r="r" t="t"/>
                <a:pathLst>
                  <a:path extrusionOk="0" h="2093" w="2093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18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rect b="b" l="l" r="r" t="t"/>
                <a:pathLst>
                  <a:path extrusionOk="0" h="2854" w="2854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9" name="Google Shape;699;p18"/>
            <p:cNvGrpSpPr/>
            <p:nvPr/>
          </p:nvGrpSpPr>
          <p:grpSpPr>
            <a:xfrm>
              <a:off x="713110" y="4532091"/>
              <a:ext cx="365869" cy="328105"/>
              <a:chOff x="7194285" y="1228366"/>
              <a:chExt cx="365869" cy="328105"/>
            </a:xfrm>
          </p:grpSpPr>
          <p:sp>
            <p:nvSpPr>
              <p:cNvPr id="700" name="Google Shape;700;p18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18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18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18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4" name="Google Shape;704;p18"/>
            <p:cNvSpPr/>
            <p:nvPr/>
          </p:nvSpPr>
          <p:spPr>
            <a:xfrm>
              <a:off x="8656805" y="3631260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5" name="Google Shape;705;p18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706" name="Google Shape;706;p18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1" name="Google Shape;711;p18"/>
            <p:cNvGrpSpPr/>
            <p:nvPr/>
          </p:nvGrpSpPr>
          <p:grpSpPr>
            <a:xfrm>
              <a:off x="3655937" y="4360499"/>
              <a:ext cx="609540" cy="583574"/>
              <a:chOff x="3105300" y="593625"/>
              <a:chExt cx="256800" cy="245850"/>
            </a:xfrm>
          </p:grpSpPr>
          <p:sp>
            <p:nvSpPr>
              <p:cNvPr id="712" name="Google Shape;712;p18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18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18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18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9"/>
          <p:cNvSpPr txBox="1"/>
          <p:nvPr>
            <p:ph type="title"/>
          </p:nvPr>
        </p:nvSpPr>
        <p:spPr>
          <a:xfrm>
            <a:off x="1309777" y="1818400"/>
            <a:ext cx="32679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8" name="Google Shape;718;p19"/>
          <p:cNvSpPr txBox="1"/>
          <p:nvPr>
            <p:ph idx="1" type="subTitle"/>
          </p:nvPr>
        </p:nvSpPr>
        <p:spPr>
          <a:xfrm>
            <a:off x="1309777" y="2325775"/>
            <a:ext cx="3267900" cy="10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19" name="Google Shape;719;p19"/>
          <p:cNvGrpSpPr/>
          <p:nvPr/>
        </p:nvGrpSpPr>
        <p:grpSpPr>
          <a:xfrm>
            <a:off x="4846105" y="-5016964"/>
            <a:ext cx="8043475" cy="8043475"/>
            <a:chOff x="1241175" y="-1300650"/>
            <a:chExt cx="8043475" cy="8043475"/>
          </a:xfrm>
        </p:grpSpPr>
        <p:sp>
          <p:nvSpPr>
            <p:cNvPr id="720" name="Google Shape;720;p19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9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9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9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9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9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9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" name="Google Shape;727;p19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728" name="Google Shape;728;p19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" name="Google Shape;732;p19"/>
          <p:cNvGrpSpPr/>
          <p:nvPr/>
        </p:nvGrpSpPr>
        <p:grpSpPr>
          <a:xfrm>
            <a:off x="1309778" y="4436302"/>
            <a:ext cx="631910" cy="457789"/>
            <a:chOff x="855125" y="679497"/>
            <a:chExt cx="254310" cy="184228"/>
          </a:xfrm>
        </p:grpSpPr>
        <p:sp>
          <p:nvSpPr>
            <p:cNvPr id="733" name="Google Shape;733;p19"/>
            <p:cNvSpPr/>
            <p:nvPr/>
          </p:nvSpPr>
          <p:spPr>
            <a:xfrm>
              <a:off x="1052335" y="679497"/>
              <a:ext cx="57100" cy="57100"/>
            </a:xfrm>
            <a:custGeom>
              <a:rect b="b" l="l" r="r" t="t"/>
              <a:pathLst>
                <a:path extrusionOk="0" h="2284" w="2284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855125" y="730100"/>
              <a:ext cx="103700" cy="104150"/>
            </a:xfrm>
            <a:custGeom>
              <a:rect b="b" l="l" r="r" t="t"/>
              <a:pathLst>
                <a:path extrusionOk="0" h="4166" w="4148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917425" y="792375"/>
              <a:ext cx="71350" cy="71350"/>
            </a:xfrm>
            <a:custGeom>
              <a:rect b="b" l="l" r="r" t="t"/>
              <a:pathLst>
                <a:path extrusionOk="0" h="2854" w="2854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19"/>
          <p:cNvGrpSpPr/>
          <p:nvPr/>
        </p:nvGrpSpPr>
        <p:grpSpPr>
          <a:xfrm>
            <a:off x="2949085" y="475916"/>
            <a:ext cx="365869" cy="328105"/>
            <a:chOff x="7194285" y="1228366"/>
            <a:chExt cx="365869" cy="328105"/>
          </a:xfrm>
        </p:grpSpPr>
        <p:sp>
          <p:nvSpPr>
            <p:cNvPr id="737" name="Google Shape;737;p19"/>
            <p:cNvSpPr/>
            <p:nvPr/>
          </p:nvSpPr>
          <p:spPr>
            <a:xfrm>
              <a:off x="7474434" y="1291960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>
              <a:off x="7315920" y="1470723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7293820" y="1228366"/>
              <a:ext cx="15691" cy="213817"/>
            </a:xfrm>
            <a:custGeom>
              <a:rect b="b" l="l" r="r" t="t"/>
              <a:pathLst>
                <a:path extrusionOk="0" h="7740" w="568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7194285" y="1326989"/>
              <a:ext cx="213818" cy="15691"/>
            </a:xfrm>
            <a:custGeom>
              <a:rect b="b" l="l" r="r" t="t"/>
              <a:pathLst>
                <a:path extrusionOk="0" h="568" w="774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" name="Google Shape;741;p19"/>
          <p:cNvSpPr/>
          <p:nvPr/>
        </p:nvSpPr>
        <p:spPr>
          <a:xfrm>
            <a:off x="418330" y="2739372"/>
            <a:ext cx="175087" cy="191303"/>
          </a:xfrm>
          <a:custGeom>
            <a:rect b="b" l="l" r="r" t="t"/>
            <a:pathLst>
              <a:path extrusionOk="0" h="6925" w="6338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" name="Google Shape;742;p19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743" name="Google Shape;743;p19"/>
            <p:cNvSpPr/>
            <p:nvPr/>
          </p:nvSpPr>
          <p:spPr>
            <a:xfrm>
              <a:off x="224005" y="1153724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124471" y="1251407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323843" y="1395556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250712" y="2821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394474" y="2956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" name="Google Shape;748;p19"/>
          <p:cNvGrpSpPr/>
          <p:nvPr/>
        </p:nvGrpSpPr>
        <p:grpSpPr>
          <a:xfrm>
            <a:off x="194827" y="3591559"/>
            <a:ext cx="232368" cy="973684"/>
            <a:chOff x="6656577" y="3252597"/>
            <a:chExt cx="232368" cy="973684"/>
          </a:xfrm>
        </p:grpSpPr>
        <p:sp>
          <p:nvSpPr>
            <p:cNvPr id="749" name="Google Shape;749;p19"/>
            <p:cNvSpPr/>
            <p:nvPr/>
          </p:nvSpPr>
          <p:spPr>
            <a:xfrm>
              <a:off x="6797232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>
              <a:off x="6797232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>
              <a:off x="6797232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>
              <a:off x="6656577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9"/>
            <p:cNvSpPr/>
            <p:nvPr/>
          </p:nvSpPr>
          <p:spPr>
            <a:xfrm>
              <a:off x="6656577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9"/>
            <p:cNvSpPr/>
            <p:nvPr/>
          </p:nvSpPr>
          <p:spPr>
            <a:xfrm>
              <a:off x="6656577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>
              <a:off x="6797232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>
              <a:off x="6797232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6798001" y="4135338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6656577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6656577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6656577" y="4135338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" name="Google Shape;761;p19"/>
          <p:cNvGrpSpPr/>
          <p:nvPr/>
        </p:nvGrpSpPr>
        <p:grpSpPr>
          <a:xfrm>
            <a:off x="8297559" y="4340559"/>
            <a:ext cx="648306" cy="649281"/>
            <a:chOff x="5022684" y="4300597"/>
            <a:chExt cx="648306" cy="649281"/>
          </a:xfrm>
        </p:grpSpPr>
        <p:sp>
          <p:nvSpPr>
            <p:cNvPr id="762" name="Google Shape;762;p19"/>
            <p:cNvSpPr/>
            <p:nvPr/>
          </p:nvSpPr>
          <p:spPr>
            <a:xfrm>
              <a:off x="5022684" y="4300597"/>
              <a:ext cx="235516" cy="235528"/>
            </a:xfrm>
            <a:custGeom>
              <a:rect b="b" l="l" r="r" t="t"/>
              <a:pathLst>
                <a:path extrusionOk="0" h="4851" w="4851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5157512" y="4434502"/>
              <a:ext cx="166235" cy="166292"/>
            </a:xfrm>
            <a:custGeom>
              <a:rect b="b" l="l" r="r" t="t"/>
              <a:pathLst>
                <a:path extrusionOk="0" h="3425" w="3424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5569375" y="4434502"/>
              <a:ext cx="101615" cy="101620"/>
            </a:xfrm>
            <a:custGeom>
              <a:rect b="b" l="l" r="r" t="t"/>
              <a:pathLst>
                <a:path extrusionOk="0" h="2093" w="2093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5294185" y="4811309"/>
              <a:ext cx="138562" cy="138569"/>
            </a:xfrm>
            <a:custGeom>
              <a:rect b="b" l="l" r="r" t="t"/>
              <a:pathLst>
                <a:path extrusionOk="0" h="2854" w="2854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"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0"/>
          <p:cNvSpPr txBox="1"/>
          <p:nvPr>
            <p:ph type="title"/>
          </p:nvPr>
        </p:nvSpPr>
        <p:spPr>
          <a:xfrm>
            <a:off x="5191718" y="3343742"/>
            <a:ext cx="194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8" name="Google Shape;768;p20"/>
          <p:cNvSpPr txBox="1"/>
          <p:nvPr>
            <p:ph idx="1" type="subTitle"/>
          </p:nvPr>
        </p:nvSpPr>
        <p:spPr>
          <a:xfrm>
            <a:off x="5191718" y="3871457"/>
            <a:ext cx="1944900" cy="4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20"/>
          <p:cNvSpPr txBox="1"/>
          <p:nvPr>
            <p:ph idx="2" type="title"/>
          </p:nvPr>
        </p:nvSpPr>
        <p:spPr>
          <a:xfrm>
            <a:off x="2007382" y="3343755"/>
            <a:ext cx="194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70" name="Google Shape;770;p20"/>
          <p:cNvSpPr txBox="1"/>
          <p:nvPr>
            <p:ph idx="3" type="subTitle"/>
          </p:nvPr>
        </p:nvSpPr>
        <p:spPr>
          <a:xfrm>
            <a:off x="2007382" y="3871455"/>
            <a:ext cx="1944900" cy="4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1" name="Google Shape;771;p20"/>
          <p:cNvSpPr txBox="1"/>
          <p:nvPr>
            <p:ph idx="4"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772" name="Google Shape;772;p20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773" name="Google Shape;773;p20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0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0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" name="Google Shape;780;p20"/>
          <p:cNvGrpSpPr/>
          <p:nvPr/>
        </p:nvGrpSpPr>
        <p:grpSpPr>
          <a:xfrm>
            <a:off x="8689233" y="737268"/>
            <a:ext cx="232368" cy="974453"/>
            <a:chOff x="2546733" y="2525280"/>
            <a:chExt cx="232368" cy="974453"/>
          </a:xfrm>
        </p:grpSpPr>
        <p:sp>
          <p:nvSpPr>
            <p:cNvPr id="781" name="Google Shape;781;p20"/>
            <p:cNvSpPr/>
            <p:nvPr/>
          </p:nvSpPr>
          <p:spPr>
            <a:xfrm>
              <a:off x="2688157" y="252528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2688157" y="270789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0"/>
            <p:cNvSpPr/>
            <p:nvPr/>
          </p:nvSpPr>
          <p:spPr>
            <a:xfrm>
              <a:off x="2688157" y="289050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0"/>
            <p:cNvSpPr/>
            <p:nvPr/>
          </p:nvSpPr>
          <p:spPr>
            <a:xfrm>
              <a:off x="2546733" y="252528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2546733" y="270789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2546733" y="288970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0"/>
            <p:cNvSpPr/>
            <p:nvPr/>
          </p:nvSpPr>
          <p:spPr>
            <a:xfrm>
              <a:off x="2688157" y="3043571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>
              <a:off x="2688157" y="322538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>
              <a:off x="2688157" y="340799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>
              <a:off x="2546733" y="3043571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>
              <a:off x="2546733" y="322462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0"/>
            <p:cNvSpPr/>
            <p:nvPr/>
          </p:nvSpPr>
          <p:spPr>
            <a:xfrm>
              <a:off x="2546733" y="3407229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" name="Google Shape;793;p20"/>
          <p:cNvGrpSpPr/>
          <p:nvPr/>
        </p:nvGrpSpPr>
        <p:grpSpPr>
          <a:xfrm>
            <a:off x="7782584" y="4327634"/>
            <a:ext cx="648306" cy="649281"/>
            <a:chOff x="5022684" y="4300597"/>
            <a:chExt cx="648306" cy="649281"/>
          </a:xfrm>
        </p:grpSpPr>
        <p:sp>
          <p:nvSpPr>
            <p:cNvPr id="794" name="Google Shape;794;p20"/>
            <p:cNvSpPr/>
            <p:nvPr/>
          </p:nvSpPr>
          <p:spPr>
            <a:xfrm>
              <a:off x="5022684" y="4300597"/>
              <a:ext cx="235516" cy="235528"/>
            </a:xfrm>
            <a:custGeom>
              <a:rect b="b" l="l" r="r" t="t"/>
              <a:pathLst>
                <a:path extrusionOk="0" h="4851" w="4851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0"/>
            <p:cNvSpPr/>
            <p:nvPr/>
          </p:nvSpPr>
          <p:spPr>
            <a:xfrm>
              <a:off x="5157512" y="4434502"/>
              <a:ext cx="166235" cy="166292"/>
            </a:xfrm>
            <a:custGeom>
              <a:rect b="b" l="l" r="r" t="t"/>
              <a:pathLst>
                <a:path extrusionOk="0" h="3425" w="3424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0"/>
            <p:cNvSpPr/>
            <p:nvPr/>
          </p:nvSpPr>
          <p:spPr>
            <a:xfrm>
              <a:off x="5569375" y="4434502"/>
              <a:ext cx="101615" cy="101620"/>
            </a:xfrm>
            <a:custGeom>
              <a:rect b="b" l="l" r="r" t="t"/>
              <a:pathLst>
                <a:path extrusionOk="0" h="2093" w="2093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5294185" y="4811309"/>
              <a:ext cx="138562" cy="138569"/>
            </a:xfrm>
            <a:custGeom>
              <a:rect b="b" l="l" r="r" t="t"/>
              <a:pathLst>
                <a:path extrusionOk="0" h="2854" w="2854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" name="Google Shape;798;p20"/>
          <p:cNvSpPr/>
          <p:nvPr/>
        </p:nvSpPr>
        <p:spPr>
          <a:xfrm>
            <a:off x="305569" y="3409076"/>
            <a:ext cx="462359" cy="462382"/>
          </a:xfrm>
          <a:custGeom>
            <a:rect b="b" l="l" r="r" t="t"/>
            <a:pathLst>
              <a:path extrusionOk="0" h="19849" w="19848">
                <a:moveTo>
                  <a:pt x="9640" y="935"/>
                </a:moveTo>
                <a:lnTo>
                  <a:pt x="9640" y="3803"/>
                </a:lnTo>
                <a:cubicBezTo>
                  <a:pt x="8907" y="3803"/>
                  <a:pt x="8173" y="3803"/>
                  <a:pt x="7506" y="3837"/>
                </a:cubicBezTo>
                <a:cubicBezTo>
                  <a:pt x="8306" y="2469"/>
                  <a:pt x="9140" y="1468"/>
                  <a:pt x="9640" y="935"/>
                </a:cubicBezTo>
                <a:close/>
                <a:moveTo>
                  <a:pt x="10241" y="801"/>
                </a:moveTo>
                <a:cubicBezTo>
                  <a:pt x="10741" y="1302"/>
                  <a:pt x="11742" y="2436"/>
                  <a:pt x="12643" y="4004"/>
                </a:cubicBezTo>
                <a:cubicBezTo>
                  <a:pt x="11809" y="3937"/>
                  <a:pt x="11008" y="3837"/>
                  <a:pt x="10241" y="3837"/>
                </a:cubicBezTo>
                <a:lnTo>
                  <a:pt x="10241" y="801"/>
                </a:lnTo>
                <a:close/>
                <a:moveTo>
                  <a:pt x="9073" y="768"/>
                </a:moveTo>
                <a:lnTo>
                  <a:pt x="9073" y="768"/>
                </a:lnTo>
                <a:cubicBezTo>
                  <a:pt x="8440" y="1435"/>
                  <a:pt x="7572" y="2503"/>
                  <a:pt x="6805" y="3937"/>
                </a:cubicBezTo>
                <a:cubicBezTo>
                  <a:pt x="5771" y="4004"/>
                  <a:pt x="4837" y="4170"/>
                  <a:pt x="4003" y="4337"/>
                </a:cubicBezTo>
                <a:cubicBezTo>
                  <a:pt x="5237" y="2636"/>
                  <a:pt x="6972" y="1402"/>
                  <a:pt x="9073" y="768"/>
                </a:cubicBezTo>
                <a:close/>
                <a:moveTo>
                  <a:pt x="10975" y="768"/>
                </a:moveTo>
                <a:lnTo>
                  <a:pt x="10975" y="768"/>
                </a:lnTo>
                <a:cubicBezTo>
                  <a:pt x="13176" y="1402"/>
                  <a:pt x="15011" y="2803"/>
                  <a:pt x="16245" y="4637"/>
                </a:cubicBezTo>
                <a:cubicBezTo>
                  <a:pt x="15244" y="4437"/>
                  <a:pt x="14277" y="4237"/>
                  <a:pt x="13310" y="4104"/>
                </a:cubicBezTo>
                <a:cubicBezTo>
                  <a:pt x="12509" y="2603"/>
                  <a:pt x="11608" y="1468"/>
                  <a:pt x="10975" y="768"/>
                </a:cubicBezTo>
                <a:close/>
                <a:moveTo>
                  <a:pt x="6805" y="1102"/>
                </a:moveTo>
                <a:lnTo>
                  <a:pt x="6805" y="1102"/>
                </a:lnTo>
                <a:cubicBezTo>
                  <a:pt x="5337" y="1935"/>
                  <a:pt x="4103" y="3103"/>
                  <a:pt x="3169" y="4571"/>
                </a:cubicBezTo>
                <a:cubicBezTo>
                  <a:pt x="2769" y="4671"/>
                  <a:pt x="2402" y="4771"/>
                  <a:pt x="2002" y="4871"/>
                </a:cubicBezTo>
                <a:cubicBezTo>
                  <a:pt x="3169" y="3136"/>
                  <a:pt x="4837" y="1802"/>
                  <a:pt x="6805" y="1102"/>
                </a:cubicBezTo>
                <a:close/>
                <a:moveTo>
                  <a:pt x="13543" y="1302"/>
                </a:moveTo>
                <a:lnTo>
                  <a:pt x="13543" y="1302"/>
                </a:lnTo>
                <a:cubicBezTo>
                  <a:pt x="15411" y="2069"/>
                  <a:pt x="16946" y="3437"/>
                  <a:pt x="17980" y="5138"/>
                </a:cubicBezTo>
                <a:cubicBezTo>
                  <a:pt x="17646" y="5038"/>
                  <a:pt x="17346" y="4971"/>
                  <a:pt x="17012" y="4871"/>
                </a:cubicBezTo>
                <a:cubicBezTo>
                  <a:pt x="16178" y="3437"/>
                  <a:pt x="14978" y="2169"/>
                  <a:pt x="13543" y="1302"/>
                </a:cubicBezTo>
                <a:close/>
                <a:moveTo>
                  <a:pt x="6505" y="4471"/>
                </a:moveTo>
                <a:lnTo>
                  <a:pt x="6505" y="4471"/>
                </a:lnTo>
                <a:cubicBezTo>
                  <a:pt x="5838" y="5838"/>
                  <a:pt x="5337" y="7506"/>
                  <a:pt x="5271" y="9341"/>
                </a:cubicBezTo>
                <a:lnTo>
                  <a:pt x="5271" y="9574"/>
                </a:lnTo>
                <a:lnTo>
                  <a:pt x="2268" y="9574"/>
                </a:lnTo>
                <a:cubicBezTo>
                  <a:pt x="2302" y="7906"/>
                  <a:pt x="2802" y="6339"/>
                  <a:pt x="3603" y="4971"/>
                </a:cubicBezTo>
                <a:cubicBezTo>
                  <a:pt x="4103" y="4871"/>
                  <a:pt x="4737" y="4771"/>
                  <a:pt x="5337" y="4637"/>
                </a:cubicBezTo>
                <a:cubicBezTo>
                  <a:pt x="5738" y="4604"/>
                  <a:pt x="6105" y="4504"/>
                  <a:pt x="6505" y="4471"/>
                </a:cubicBezTo>
                <a:close/>
                <a:moveTo>
                  <a:pt x="2802" y="5238"/>
                </a:moveTo>
                <a:cubicBezTo>
                  <a:pt x="2135" y="6539"/>
                  <a:pt x="1735" y="8006"/>
                  <a:pt x="1668" y="9608"/>
                </a:cubicBezTo>
                <a:lnTo>
                  <a:pt x="567" y="9608"/>
                </a:lnTo>
                <a:cubicBezTo>
                  <a:pt x="601" y="8173"/>
                  <a:pt x="968" y="6806"/>
                  <a:pt x="1601" y="5638"/>
                </a:cubicBezTo>
                <a:cubicBezTo>
                  <a:pt x="1935" y="5505"/>
                  <a:pt x="2335" y="5405"/>
                  <a:pt x="2802" y="5238"/>
                </a:cubicBezTo>
                <a:close/>
                <a:moveTo>
                  <a:pt x="8888" y="4376"/>
                </a:moveTo>
                <a:cubicBezTo>
                  <a:pt x="9135" y="4376"/>
                  <a:pt x="9386" y="4384"/>
                  <a:pt x="9640" y="4404"/>
                </a:cubicBezTo>
                <a:lnTo>
                  <a:pt x="9640" y="9608"/>
                </a:lnTo>
                <a:lnTo>
                  <a:pt x="5804" y="9608"/>
                </a:lnTo>
                <a:lnTo>
                  <a:pt x="5804" y="9441"/>
                </a:lnTo>
                <a:cubicBezTo>
                  <a:pt x="5904" y="7506"/>
                  <a:pt x="6471" y="5838"/>
                  <a:pt x="7172" y="4471"/>
                </a:cubicBezTo>
                <a:cubicBezTo>
                  <a:pt x="7714" y="4423"/>
                  <a:pt x="8290" y="4376"/>
                  <a:pt x="8888" y="4376"/>
                </a:cubicBezTo>
                <a:close/>
                <a:moveTo>
                  <a:pt x="10241" y="4404"/>
                </a:moveTo>
                <a:cubicBezTo>
                  <a:pt x="11075" y="4437"/>
                  <a:pt x="11975" y="4504"/>
                  <a:pt x="12943" y="4637"/>
                </a:cubicBezTo>
                <a:cubicBezTo>
                  <a:pt x="13610" y="5972"/>
                  <a:pt x="14144" y="7606"/>
                  <a:pt x="14244" y="9441"/>
                </a:cubicBezTo>
                <a:lnTo>
                  <a:pt x="14244" y="9608"/>
                </a:lnTo>
                <a:lnTo>
                  <a:pt x="10241" y="9608"/>
                </a:lnTo>
                <a:lnTo>
                  <a:pt x="10241" y="4404"/>
                </a:lnTo>
                <a:close/>
                <a:moveTo>
                  <a:pt x="13643" y="4737"/>
                </a:moveTo>
                <a:cubicBezTo>
                  <a:pt x="14611" y="4871"/>
                  <a:pt x="15611" y="5104"/>
                  <a:pt x="16679" y="5338"/>
                </a:cubicBezTo>
                <a:cubicBezTo>
                  <a:pt x="17313" y="6605"/>
                  <a:pt x="17746" y="8073"/>
                  <a:pt x="17813" y="9608"/>
                </a:cubicBezTo>
                <a:lnTo>
                  <a:pt x="14811" y="9608"/>
                </a:lnTo>
                <a:lnTo>
                  <a:pt x="14811" y="9407"/>
                </a:lnTo>
                <a:cubicBezTo>
                  <a:pt x="14744" y="7640"/>
                  <a:pt x="14277" y="6072"/>
                  <a:pt x="13643" y="4737"/>
                </a:cubicBezTo>
                <a:close/>
                <a:moveTo>
                  <a:pt x="17346" y="5571"/>
                </a:moveTo>
                <a:lnTo>
                  <a:pt x="17346" y="5571"/>
                </a:lnTo>
                <a:cubicBezTo>
                  <a:pt x="17679" y="5638"/>
                  <a:pt x="18013" y="5772"/>
                  <a:pt x="18347" y="5838"/>
                </a:cubicBezTo>
                <a:cubicBezTo>
                  <a:pt x="18914" y="6972"/>
                  <a:pt x="19247" y="8273"/>
                  <a:pt x="19314" y="9608"/>
                </a:cubicBezTo>
                <a:lnTo>
                  <a:pt x="18347" y="9608"/>
                </a:lnTo>
                <a:cubicBezTo>
                  <a:pt x="18313" y="8140"/>
                  <a:pt x="17946" y="6806"/>
                  <a:pt x="17346" y="5571"/>
                </a:cubicBezTo>
                <a:close/>
                <a:moveTo>
                  <a:pt x="1668" y="10108"/>
                </a:moveTo>
                <a:lnTo>
                  <a:pt x="1668" y="10141"/>
                </a:lnTo>
                <a:cubicBezTo>
                  <a:pt x="1735" y="11843"/>
                  <a:pt x="2168" y="13477"/>
                  <a:pt x="2969" y="14911"/>
                </a:cubicBezTo>
                <a:cubicBezTo>
                  <a:pt x="2602" y="14811"/>
                  <a:pt x="2235" y="14678"/>
                  <a:pt x="1801" y="14578"/>
                </a:cubicBezTo>
                <a:cubicBezTo>
                  <a:pt x="1068" y="13210"/>
                  <a:pt x="601" y="11742"/>
                  <a:pt x="567" y="10108"/>
                </a:cubicBezTo>
                <a:close/>
                <a:moveTo>
                  <a:pt x="19314" y="10141"/>
                </a:moveTo>
                <a:cubicBezTo>
                  <a:pt x="19281" y="11843"/>
                  <a:pt x="18780" y="13444"/>
                  <a:pt x="17946" y="14811"/>
                </a:cubicBezTo>
                <a:cubicBezTo>
                  <a:pt x="17646" y="14911"/>
                  <a:pt x="17313" y="15012"/>
                  <a:pt x="16946" y="15112"/>
                </a:cubicBezTo>
                <a:cubicBezTo>
                  <a:pt x="17813" y="13677"/>
                  <a:pt x="18313" y="11976"/>
                  <a:pt x="18347" y="10141"/>
                </a:cubicBezTo>
                <a:close/>
                <a:moveTo>
                  <a:pt x="5237" y="10141"/>
                </a:moveTo>
                <a:cubicBezTo>
                  <a:pt x="5271" y="12009"/>
                  <a:pt x="5771" y="13844"/>
                  <a:pt x="6738" y="15679"/>
                </a:cubicBezTo>
                <a:cubicBezTo>
                  <a:pt x="5771" y="15579"/>
                  <a:pt x="4770" y="15345"/>
                  <a:pt x="3736" y="15112"/>
                </a:cubicBezTo>
                <a:cubicBezTo>
                  <a:pt x="2802" y="13677"/>
                  <a:pt x="2268" y="11976"/>
                  <a:pt x="2235" y="10141"/>
                </a:cubicBezTo>
                <a:close/>
                <a:moveTo>
                  <a:pt x="17813" y="10141"/>
                </a:moveTo>
                <a:cubicBezTo>
                  <a:pt x="17780" y="12076"/>
                  <a:pt x="17179" y="13844"/>
                  <a:pt x="16145" y="15345"/>
                </a:cubicBezTo>
                <a:cubicBezTo>
                  <a:pt x="15645" y="15479"/>
                  <a:pt x="15111" y="15612"/>
                  <a:pt x="14511" y="15679"/>
                </a:cubicBezTo>
                <a:cubicBezTo>
                  <a:pt x="14110" y="15779"/>
                  <a:pt x="13677" y="15812"/>
                  <a:pt x="13243" y="15845"/>
                </a:cubicBezTo>
                <a:cubicBezTo>
                  <a:pt x="14244" y="13977"/>
                  <a:pt x="14777" y="12109"/>
                  <a:pt x="14811" y="10141"/>
                </a:cubicBezTo>
                <a:close/>
                <a:moveTo>
                  <a:pt x="9640" y="10141"/>
                </a:moveTo>
                <a:lnTo>
                  <a:pt x="9640" y="15946"/>
                </a:lnTo>
                <a:cubicBezTo>
                  <a:pt x="8940" y="15912"/>
                  <a:pt x="8173" y="15845"/>
                  <a:pt x="7439" y="15779"/>
                </a:cubicBezTo>
                <a:cubicBezTo>
                  <a:pt x="6405" y="13944"/>
                  <a:pt x="5838" y="12076"/>
                  <a:pt x="5804" y="10141"/>
                </a:cubicBezTo>
                <a:close/>
                <a:moveTo>
                  <a:pt x="14244" y="10141"/>
                </a:moveTo>
                <a:cubicBezTo>
                  <a:pt x="14177" y="12109"/>
                  <a:pt x="13610" y="14011"/>
                  <a:pt x="12509" y="15912"/>
                </a:cubicBezTo>
                <a:cubicBezTo>
                  <a:pt x="11809" y="15979"/>
                  <a:pt x="11075" y="15979"/>
                  <a:pt x="10241" y="15979"/>
                </a:cubicBezTo>
                <a:lnTo>
                  <a:pt x="10241" y="10141"/>
                </a:lnTo>
                <a:close/>
                <a:moveTo>
                  <a:pt x="17446" y="15612"/>
                </a:moveTo>
                <a:cubicBezTo>
                  <a:pt x="16445" y="16913"/>
                  <a:pt x="15111" y="17947"/>
                  <a:pt x="13577" y="18614"/>
                </a:cubicBezTo>
                <a:cubicBezTo>
                  <a:pt x="14744" y="17914"/>
                  <a:pt x="15745" y="16946"/>
                  <a:pt x="16512" y="15845"/>
                </a:cubicBezTo>
                <a:cubicBezTo>
                  <a:pt x="16846" y="15779"/>
                  <a:pt x="17146" y="15679"/>
                  <a:pt x="17446" y="15612"/>
                </a:cubicBezTo>
                <a:close/>
                <a:moveTo>
                  <a:pt x="2268" y="15312"/>
                </a:moveTo>
                <a:lnTo>
                  <a:pt x="2268" y="15312"/>
                </a:lnTo>
                <a:cubicBezTo>
                  <a:pt x="2635" y="15445"/>
                  <a:pt x="3002" y="15512"/>
                  <a:pt x="3403" y="15612"/>
                </a:cubicBezTo>
                <a:cubicBezTo>
                  <a:pt x="4270" y="16913"/>
                  <a:pt x="5437" y="18014"/>
                  <a:pt x="6805" y="18781"/>
                </a:cubicBezTo>
                <a:cubicBezTo>
                  <a:pt x="4970" y="18147"/>
                  <a:pt x="3336" y="16913"/>
                  <a:pt x="2268" y="15312"/>
                </a:cubicBezTo>
                <a:close/>
                <a:moveTo>
                  <a:pt x="7772" y="16413"/>
                </a:moveTo>
                <a:lnTo>
                  <a:pt x="7772" y="16413"/>
                </a:lnTo>
                <a:cubicBezTo>
                  <a:pt x="8440" y="16446"/>
                  <a:pt x="9073" y="16479"/>
                  <a:pt x="9640" y="16513"/>
                </a:cubicBezTo>
                <a:lnTo>
                  <a:pt x="9640" y="18914"/>
                </a:lnTo>
                <a:cubicBezTo>
                  <a:pt x="8940" y="18080"/>
                  <a:pt x="8306" y="17246"/>
                  <a:pt x="7772" y="16413"/>
                </a:cubicBezTo>
                <a:close/>
                <a:moveTo>
                  <a:pt x="12176" y="16479"/>
                </a:moveTo>
                <a:lnTo>
                  <a:pt x="12176" y="16479"/>
                </a:lnTo>
                <a:cubicBezTo>
                  <a:pt x="11642" y="17347"/>
                  <a:pt x="10975" y="18247"/>
                  <a:pt x="10241" y="19081"/>
                </a:cubicBezTo>
                <a:lnTo>
                  <a:pt x="10241" y="16513"/>
                </a:lnTo>
                <a:lnTo>
                  <a:pt x="10608" y="16513"/>
                </a:lnTo>
                <a:cubicBezTo>
                  <a:pt x="11141" y="16513"/>
                  <a:pt x="11675" y="16513"/>
                  <a:pt x="12176" y="16479"/>
                </a:cubicBezTo>
                <a:close/>
                <a:moveTo>
                  <a:pt x="4237" y="15812"/>
                </a:moveTo>
                <a:cubicBezTo>
                  <a:pt x="5237" y="16012"/>
                  <a:pt x="6171" y="16179"/>
                  <a:pt x="7105" y="16312"/>
                </a:cubicBezTo>
                <a:cubicBezTo>
                  <a:pt x="7639" y="17280"/>
                  <a:pt x="8339" y="18247"/>
                  <a:pt x="9140" y="19148"/>
                </a:cubicBezTo>
                <a:cubicBezTo>
                  <a:pt x="7139" y="18614"/>
                  <a:pt x="5437" y="17413"/>
                  <a:pt x="4237" y="15812"/>
                </a:cubicBezTo>
                <a:close/>
                <a:moveTo>
                  <a:pt x="15645" y="16012"/>
                </a:moveTo>
                <a:lnTo>
                  <a:pt x="15645" y="16012"/>
                </a:lnTo>
                <a:cubicBezTo>
                  <a:pt x="14444" y="17480"/>
                  <a:pt x="12809" y="18614"/>
                  <a:pt x="10908" y="19148"/>
                </a:cubicBezTo>
                <a:cubicBezTo>
                  <a:pt x="11675" y="18247"/>
                  <a:pt x="12342" y="17347"/>
                  <a:pt x="12909" y="16446"/>
                </a:cubicBezTo>
                <a:cubicBezTo>
                  <a:pt x="13943" y="16346"/>
                  <a:pt x="14844" y="16179"/>
                  <a:pt x="15645" y="16012"/>
                </a:cubicBezTo>
                <a:close/>
                <a:moveTo>
                  <a:pt x="9941" y="1"/>
                </a:moveTo>
                <a:cubicBezTo>
                  <a:pt x="4470" y="1"/>
                  <a:pt x="0" y="4471"/>
                  <a:pt x="0" y="9941"/>
                </a:cubicBezTo>
                <a:cubicBezTo>
                  <a:pt x="0" y="15412"/>
                  <a:pt x="4470" y="19848"/>
                  <a:pt x="9941" y="19848"/>
                </a:cubicBezTo>
                <a:lnTo>
                  <a:pt x="10174" y="19848"/>
                </a:lnTo>
                <a:cubicBezTo>
                  <a:pt x="15511" y="19782"/>
                  <a:pt x="19848" y="15345"/>
                  <a:pt x="19848" y="9941"/>
                </a:cubicBezTo>
                <a:cubicBezTo>
                  <a:pt x="19848" y="4504"/>
                  <a:pt x="15511" y="134"/>
                  <a:pt x="10141" y="1"/>
                </a:cubicBezTo>
                <a:close/>
              </a:path>
            </a:pathLst>
          </a:custGeom>
          <a:solidFill>
            <a:srgbClr val="92F7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20"/>
          <p:cNvSpPr/>
          <p:nvPr/>
        </p:nvSpPr>
        <p:spPr>
          <a:xfrm>
            <a:off x="8656805" y="3631260"/>
            <a:ext cx="175087" cy="191303"/>
          </a:xfrm>
          <a:custGeom>
            <a:rect b="b" l="l" r="r" t="t"/>
            <a:pathLst>
              <a:path extrusionOk="0" h="6925" w="6338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" name="Google Shape;800;p20"/>
          <p:cNvGrpSpPr/>
          <p:nvPr/>
        </p:nvGrpSpPr>
        <p:grpSpPr>
          <a:xfrm>
            <a:off x="218646" y="488887"/>
            <a:ext cx="355724" cy="1888212"/>
            <a:chOff x="124471" y="1153724"/>
            <a:chExt cx="355724" cy="1888212"/>
          </a:xfrm>
        </p:grpSpPr>
        <p:sp>
          <p:nvSpPr>
            <p:cNvPr id="801" name="Google Shape;801;p20"/>
            <p:cNvSpPr/>
            <p:nvPr/>
          </p:nvSpPr>
          <p:spPr>
            <a:xfrm>
              <a:off x="224005" y="1153724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0"/>
            <p:cNvSpPr/>
            <p:nvPr/>
          </p:nvSpPr>
          <p:spPr>
            <a:xfrm>
              <a:off x="124471" y="1251407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0"/>
            <p:cNvSpPr/>
            <p:nvPr/>
          </p:nvSpPr>
          <p:spPr>
            <a:xfrm>
              <a:off x="323843" y="1395556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0"/>
            <p:cNvSpPr/>
            <p:nvPr/>
          </p:nvSpPr>
          <p:spPr>
            <a:xfrm>
              <a:off x="250712" y="2821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0"/>
            <p:cNvSpPr/>
            <p:nvPr/>
          </p:nvSpPr>
          <p:spPr>
            <a:xfrm>
              <a:off x="394474" y="2956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" name="Google Shape;806;p20"/>
          <p:cNvGrpSpPr/>
          <p:nvPr/>
        </p:nvGrpSpPr>
        <p:grpSpPr>
          <a:xfrm>
            <a:off x="786212" y="4277087"/>
            <a:ext cx="609540" cy="583574"/>
            <a:chOff x="3105300" y="593625"/>
            <a:chExt cx="256800" cy="245850"/>
          </a:xfrm>
        </p:grpSpPr>
        <p:sp>
          <p:nvSpPr>
            <p:cNvPr id="807" name="Google Shape;807;p20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0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0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" name="Google Shape;811;p20"/>
          <p:cNvGrpSpPr/>
          <p:nvPr/>
        </p:nvGrpSpPr>
        <p:grpSpPr>
          <a:xfrm>
            <a:off x="7227285" y="329729"/>
            <a:ext cx="518269" cy="328105"/>
            <a:chOff x="783960" y="4261704"/>
            <a:chExt cx="518269" cy="328105"/>
          </a:xfrm>
        </p:grpSpPr>
        <p:sp>
          <p:nvSpPr>
            <p:cNvPr id="812" name="Google Shape;812;p20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3" name="Google Shape;813;p20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814" name="Google Shape;814;p20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20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20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20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/>
          <p:nvPr>
            <p:ph type="title"/>
          </p:nvPr>
        </p:nvSpPr>
        <p:spPr>
          <a:xfrm>
            <a:off x="728363" y="2063200"/>
            <a:ext cx="3520200" cy="154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p3"/>
          <p:cNvSpPr txBox="1"/>
          <p:nvPr>
            <p:ph hasCustomPrompt="1" idx="2" type="title"/>
          </p:nvPr>
        </p:nvSpPr>
        <p:spPr>
          <a:xfrm>
            <a:off x="1736363" y="1231507"/>
            <a:ext cx="150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" name="Google Shape;60;p3"/>
          <p:cNvSpPr txBox="1"/>
          <p:nvPr>
            <p:ph idx="1" type="subTitle"/>
          </p:nvPr>
        </p:nvSpPr>
        <p:spPr>
          <a:xfrm>
            <a:off x="728363" y="3604718"/>
            <a:ext cx="35202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1" name="Google Shape;61;p3"/>
          <p:cNvGrpSpPr/>
          <p:nvPr/>
        </p:nvGrpSpPr>
        <p:grpSpPr>
          <a:xfrm>
            <a:off x="107062" y="345649"/>
            <a:ext cx="5576778" cy="4450078"/>
            <a:chOff x="107062" y="345649"/>
            <a:chExt cx="5576778" cy="4450078"/>
          </a:xfrm>
        </p:grpSpPr>
        <p:grpSp>
          <p:nvGrpSpPr>
            <p:cNvPr id="62" name="Google Shape;62;p3"/>
            <p:cNvGrpSpPr/>
            <p:nvPr/>
          </p:nvGrpSpPr>
          <p:grpSpPr>
            <a:xfrm>
              <a:off x="5035534" y="4146447"/>
              <a:ext cx="648306" cy="649281"/>
              <a:chOff x="5022684" y="4300597"/>
              <a:chExt cx="648306" cy="649281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rect b="b" l="l" r="r" t="t"/>
                <a:pathLst>
                  <a:path extrusionOk="0" h="4851" w="4851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rect b="b" l="l" r="r" t="t"/>
                <a:pathLst>
                  <a:path extrusionOk="0" h="3425" w="3424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rect b="b" l="l" r="r" t="t"/>
                <a:pathLst>
                  <a:path extrusionOk="0" h="2093" w="2093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rect b="b" l="l" r="r" t="t"/>
                <a:pathLst>
                  <a:path extrusionOk="0" h="2854" w="2854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198627" y="452709"/>
              <a:ext cx="232368" cy="973684"/>
              <a:chOff x="6656577" y="3252597"/>
              <a:chExt cx="232368" cy="973684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107062" y="345649"/>
              <a:ext cx="4182177" cy="4176917"/>
              <a:chOff x="3047674" y="939549"/>
              <a:chExt cx="4182177" cy="4176917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6974568" y="939549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6875033" y="1037232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7074406" y="1181381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6656876" y="5030718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6533418" y="4684960"/>
                <a:ext cx="175087" cy="191303"/>
              </a:xfrm>
              <a:custGeom>
                <a:rect b="b" l="l" r="r" t="t"/>
                <a:pathLst>
                  <a:path extrusionOk="0" h="6925" w="6338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3047674" y="3856443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3191437" y="3990978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3165635" y="3676741"/>
                <a:ext cx="200917" cy="171662"/>
              </a:xfrm>
              <a:custGeom>
                <a:rect b="b" l="l" r="r" t="t"/>
                <a:pathLst>
                  <a:path extrusionOk="0" h="6214" w="7273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9" name="Google Shape;89;p3"/>
          <p:cNvGrpSpPr/>
          <p:nvPr/>
        </p:nvGrpSpPr>
        <p:grpSpPr>
          <a:xfrm>
            <a:off x="3967105" y="-2089664"/>
            <a:ext cx="8043475" cy="8043475"/>
            <a:chOff x="1241175" y="-1300650"/>
            <a:chExt cx="8043475" cy="8043475"/>
          </a:xfrm>
        </p:grpSpPr>
        <p:sp>
          <p:nvSpPr>
            <p:cNvPr id="90" name="Google Shape;90;p3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21"/>
          <p:cNvSpPr txBox="1"/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0" name="Google Shape;820;p21"/>
          <p:cNvSpPr txBox="1"/>
          <p:nvPr>
            <p:ph idx="1" type="body"/>
          </p:nvPr>
        </p:nvSpPr>
        <p:spPr>
          <a:xfrm>
            <a:off x="720000" y="1101450"/>
            <a:ext cx="3852000" cy="34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821" name="Google Shape;821;p21"/>
          <p:cNvSpPr txBox="1"/>
          <p:nvPr>
            <p:ph idx="2" type="body"/>
          </p:nvPr>
        </p:nvSpPr>
        <p:spPr>
          <a:xfrm>
            <a:off x="4572000" y="1546462"/>
            <a:ext cx="3852000" cy="28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grpSp>
        <p:nvGrpSpPr>
          <p:cNvPr id="822" name="Google Shape;822;p21"/>
          <p:cNvGrpSpPr/>
          <p:nvPr/>
        </p:nvGrpSpPr>
        <p:grpSpPr>
          <a:xfrm>
            <a:off x="4572005" y="-3329310"/>
            <a:ext cx="8043475" cy="8043475"/>
            <a:chOff x="1241175" y="-1300650"/>
            <a:chExt cx="8043475" cy="8043475"/>
          </a:xfrm>
        </p:grpSpPr>
        <p:sp>
          <p:nvSpPr>
            <p:cNvPr id="823" name="Google Shape;823;p21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1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" name="Google Shape;830;p21"/>
          <p:cNvSpPr/>
          <p:nvPr/>
        </p:nvSpPr>
        <p:spPr>
          <a:xfrm>
            <a:off x="8759913" y="4908943"/>
            <a:ext cx="84809" cy="85748"/>
          </a:xfrm>
          <a:custGeom>
            <a:rect b="b" l="l" r="r" t="t"/>
            <a:pathLst>
              <a:path extrusionOk="0" h="3104" w="307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21"/>
          <p:cNvSpPr/>
          <p:nvPr/>
        </p:nvSpPr>
        <p:spPr>
          <a:xfrm>
            <a:off x="8636455" y="4563185"/>
            <a:ext cx="175087" cy="191303"/>
          </a:xfrm>
          <a:custGeom>
            <a:rect b="b" l="l" r="r" t="t"/>
            <a:pathLst>
              <a:path extrusionOk="0" h="6925" w="6338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" name="Google Shape;832;p21"/>
          <p:cNvGrpSpPr/>
          <p:nvPr/>
        </p:nvGrpSpPr>
        <p:grpSpPr>
          <a:xfrm>
            <a:off x="291521" y="401824"/>
            <a:ext cx="354818" cy="4210262"/>
            <a:chOff x="174946" y="-1168326"/>
            <a:chExt cx="354818" cy="4210262"/>
          </a:xfrm>
        </p:grpSpPr>
        <p:sp>
          <p:nvSpPr>
            <p:cNvPr id="833" name="Google Shape;833;p21"/>
            <p:cNvSpPr/>
            <p:nvPr/>
          </p:nvSpPr>
          <p:spPr>
            <a:xfrm>
              <a:off x="274480" y="-1168326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174946" y="-1070643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374318" y="-926494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250712" y="2821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394474" y="2956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" name="Google Shape;838;p21"/>
          <p:cNvGrpSpPr/>
          <p:nvPr/>
        </p:nvGrpSpPr>
        <p:grpSpPr>
          <a:xfrm>
            <a:off x="3626987" y="4325387"/>
            <a:ext cx="609540" cy="583574"/>
            <a:chOff x="3105300" y="593625"/>
            <a:chExt cx="256800" cy="245850"/>
          </a:xfrm>
        </p:grpSpPr>
        <p:sp>
          <p:nvSpPr>
            <p:cNvPr id="839" name="Google Shape;839;p21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21"/>
          <p:cNvGrpSpPr/>
          <p:nvPr/>
        </p:nvGrpSpPr>
        <p:grpSpPr>
          <a:xfrm>
            <a:off x="8594804" y="1188192"/>
            <a:ext cx="477477" cy="478195"/>
            <a:chOff x="5022684" y="4300597"/>
            <a:chExt cx="648306" cy="649281"/>
          </a:xfrm>
        </p:grpSpPr>
        <p:sp>
          <p:nvSpPr>
            <p:cNvPr id="844" name="Google Shape;844;p21"/>
            <p:cNvSpPr/>
            <p:nvPr/>
          </p:nvSpPr>
          <p:spPr>
            <a:xfrm>
              <a:off x="5022684" y="4300597"/>
              <a:ext cx="235516" cy="235528"/>
            </a:xfrm>
            <a:custGeom>
              <a:rect b="b" l="l" r="r" t="t"/>
              <a:pathLst>
                <a:path extrusionOk="0" h="4851" w="4851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5157512" y="4434502"/>
              <a:ext cx="166235" cy="166292"/>
            </a:xfrm>
            <a:custGeom>
              <a:rect b="b" l="l" r="r" t="t"/>
              <a:pathLst>
                <a:path extrusionOk="0" h="3425" w="3424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5569375" y="4434502"/>
              <a:ext cx="101615" cy="101620"/>
            </a:xfrm>
            <a:custGeom>
              <a:rect b="b" l="l" r="r" t="t"/>
              <a:pathLst>
                <a:path extrusionOk="0" h="2093" w="2093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5294185" y="4811309"/>
              <a:ext cx="138562" cy="138569"/>
            </a:xfrm>
            <a:custGeom>
              <a:rect b="b" l="l" r="r" t="t"/>
              <a:pathLst>
                <a:path extrusionOk="0" h="2854" w="2854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" name="Google Shape;848;p21"/>
          <p:cNvGrpSpPr/>
          <p:nvPr/>
        </p:nvGrpSpPr>
        <p:grpSpPr>
          <a:xfrm>
            <a:off x="8028260" y="322966"/>
            <a:ext cx="365869" cy="328105"/>
            <a:chOff x="7194285" y="1228366"/>
            <a:chExt cx="365869" cy="328105"/>
          </a:xfrm>
        </p:grpSpPr>
        <p:sp>
          <p:nvSpPr>
            <p:cNvPr id="849" name="Google Shape;849;p21"/>
            <p:cNvSpPr/>
            <p:nvPr/>
          </p:nvSpPr>
          <p:spPr>
            <a:xfrm>
              <a:off x="7474434" y="1291960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7315920" y="1470723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7293820" y="1228366"/>
              <a:ext cx="15691" cy="213817"/>
            </a:xfrm>
            <a:custGeom>
              <a:rect b="b" l="l" r="r" t="t"/>
              <a:pathLst>
                <a:path extrusionOk="0" h="7740" w="568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7194285" y="1326989"/>
              <a:ext cx="213818" cy="15691"/>
            </a:xfrm>
            <a:custGeom>
              <a:rect b="b" l="l" r="r" t="t"/>
              <a:pathLst>
                <a:path extrusionOk="0" h="568" w="774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2"/>
          <p:cNvSpPr txBox="1"/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55" name="Google Shape;855;p22"/>
          <p:cNvSpPr txBox="1"/>
          <p:nvPr>
            <p:ph idx="2" type="title"/>
          </p:nvPr>
        </p:nvSpPr>
        <p:spPr>
          <a:xfrm>
            <a:off x="3599548" y="3282513"/>
            <a:ext cx="194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56" name="Google Shape;856;p22"/>
          <p:cNvSpPr txBox="1"/>
          <p:nvPr>
            <p:ph idx="1" type="subTitle"/>
          </p:nvPr>
        </p:nvSpPr>
        <p:spPr>
          <a:xfrm>
            <a:off x="3599552" y="3810230"/>
            <a:ext cx="19449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7" name="Google Shape;857;p22"/>
          <p:cNvSpPr txBox="1"/>
          <p:nvPr>
            <p:ph idx="3" type="title"/>
          </p:nvPr>
        </p:nvSpPr>
        <p:spPr>
          <a:xfrm>
            <a:off x="720000" y="2592325"/>
            <a:ext cx="194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58" name="Google Shape;858;p22"/>
          <p:cNvSpPr txBox="1"/>
          <p:nvPr>
            <p:ph idx="4" type="subTitle"/>
          </p:nvPr>
        </p:nvSpPr>
        <p:spPr>
          <a:xfrm>
            <a:off x="720025" y="3120025"/>
            <a:ext cx="19449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9" name="Google Shape;859;p22"/>
          <p:cNvSpPr txBox="1"/>
          <p:nvPr>
            <p:ph idx="5" type="title"/>
          </p:nvPr>
        </p:nvSpPr>
        <p:spPr>
          <a:xfrm>
            <a:off x="6486000" y="2592325"/>
            <a:ext cx="194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60" name="Google Shape;860;p22"/>
          <p:cNvSpPr txBox="1"/>
          <p:nvPr>
            <p:ph idx="6" type="subTitle"/>
          </p:nvPr>
        </p:nvSpPr>
        <p:spPr>
          <a:xfrm>
            <a:off x="6486007" y="3120025"/>
            <a:ext cx="19449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61" name="Google Shape;861;p22"/>
          <p:cNvGrpSpPr/>
          <p:nvPr/>
        </p:nvGrpSpPr>
        <p:grpSpPr>
          <a:xfrm>
            <a:off x="4856905" y="-5007110"/>
            <a:ext cx="8043475" cy="8043475"/>
            <a:chOff x="1241175" y="-1300650"/>
            <a:chExt cx="8043475" cy="8043475"/>
          </a:xfrm>
        </p:grpSpPr>
        <p:sp>
          <p:nvSpPr>
            <p:cNvPr id="862" name="Google Shape;862;p22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" name="Google Shape;869;p22"/>
          <p:cNvGrpSpPr/>
          <p:nvPr/>
        </p:nvGrpSpPr>
        <p:grpSpPr>
          <a:xfrm>
            <a:off x="194837" y="164743"/>
            <a:ext cx="8803210" cy="4879931"/>
            <a:chOff x="194837" y="164743"/>
            <a:chExt cx="8803210" cy="4879931"/>
          </a:xfrm>
        </p:grpSpPr>
        <p:sp>
          <p:nvSpPr>
            <p:cNvPr id="870" name="Google Shape;870;p22"/>
            <p:cNvSpPr/>
            <p:nvPr/>
          </p:nvSpPr>
          <p:spPr>
            <a:xfrm>
              <a:off x="8913238" y="164743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1" name="Google Shape;871;p22"/>
            <p:cNvGrpSpPr/>
            <p:nvPr/>
          </p:nvGrpSpPr>
          <p:grpSpPr>
            <a:xfrm rot="5400000">
              <a:off x="887952" y="4372134"/>
              <a:ext cx="232368" cy="973684"/>
              <a:chOff x="6656577" y="3252597"/>
              <a:chExt cx="232368" cy="973684"/>
            </a:xfrm>
          </p:grpSpPr>
          <p:sp>
            <p:nvSpPr>
              <p:cNvPr id="872" name="Google Shape;872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" name="Google Shape;884;p22"/>
            <p:cNvGrpSpPr/>
            <p:nvPr/>
          </p:nvGrpSpPr>
          <p:grpSpPr>
            <a:xfrm>
              <a:off x="194837" y="1474124"/>
              <a:ext cx="609540" cy="583574"/>
              <a:chOff x="3105300" y="593625"/>
              <a:chExt cx="256800" cy="245850"/>
            </a:xfrm>
          </p:grpSpPr>
          <p:sp>
            <p:nvSpPr>
              <p:cNvPr id="885" name="Google Shape;885;p22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22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22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22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9" name="Google Shape;889;p22"/>
            <p:cNvGrpSpPr/>
            <p:nvPr/>
          </p:nvGrpSpPr>
          <p:grpSpPr>
            <a:xfrm>
              <a:off x="6400103" y="4403577"/>
              <a:ext cx="631910" cy="457789"/>
              <a:chOff x="855125" y="679497"/>
              <a:chExt cx="254310" cy="184228"/>
            </a:xfrm>
          </p:grpSpPr>
          <p:sp>
            <p:nvSpPr>
              <p:cNvPr id="890" name="Google Shape;890;p22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rect b="b" l="l" r="r" t="t"/>
                <a:pathLst>
                  <a:path extrusionOk="0" h="2284" w="2284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22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rect b="b" l="l" r="r" t="t"/>
                <a:pathLst>
                  <a:path extrusionOk="0" h="4166" w="4148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22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rect b="b" l="l" r="r" t="t"/>
                <a:pathLst>
                  <a:path extrusionOk="0" h="2854" w="2854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" name="Google Shape;893;p22"/>
            <p:cNvGrpSpPr/>
            <p:nvPr/>
          </p:nvGrpSpPr>
          <p:grpSpPr>
            <a:xfrm>
              <a:off x="720035" y="350304"/>
              <a:ext cx="518269" cy="328105"/>
              <a:chOff x="783960" y="4261704"/>
              <a:chExt cx="518269" cy="328105"/>
            </a:xfrm>
          </p:grpSpPr>
          <p:sp>
            <p:nvSpPr>
              <p:cNvPr id="894" name="Google Shape;894;p22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rect b="b" l="l" r="r" t="t"/>
                <a:pathLst>
                  <a:path extrusionOk="0" h="2503" w="2503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5" name="Google Shape;895;p22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896" name="Google Shape;896;p22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rect b="b" l="l" r="r" t="t"/>
                  <a:pathLst>
                    <a:path extrusionOk="0" h="3103" w="3103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" name="Google Shape;897;p22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rect b="b" l="l" r="r" t="t"/>
                  <a:pathLst>
                    <a:path extrusionOk="0" h="3104" w="307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" name="Google Shape;898;p22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rect b="b" l="l" r="r" t="t"/>
                  <a:pathLst>
                    <a:path extrusionOk="0" h="7740" w="568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" name="Google Shape;899;p22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rect b="b" l="l" r="r" t="t"/>
                  <a:pathLst>
                    <a:path extrusionOk="0" h="568" w="774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00" name="Google Shape;900;p22"/>
            <p:cNvGrpSpPr/>
            <p:nvPr/>
          </p:nvGrpSpPr>
          <p:grpSpPr>
            <a:xfrm>
              <a:off x="8092971" y="4166124"/>
              <a:ext cx="354818" cy="402747"/>
              <a:chOff x="8117146" y="4166124"/>
              <a:chExt cx="354818" cy="402747"/>
            </a:xfrm>
          </p:grpSpPr>
          <p:sp>
            <p:nvSpPr>
              <p:cNvPr id="901" name="Google Shape;901;p22"/>
              <p:cNvSpPr/>
              <p:nvPr/>
            </p:nvSpPr>
            <p:spPr>
              <a:xfrm>
                <a:off x="8216680" y="4166124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22"/>
              <p:cNvSpPr/>
              <p:nvPr/>
            </p:nvSpPr>
            <p:spPr>
              <a:xfrm>
                <a:off x="8117146" y="4263807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22"/>
              <p:cNvSpPr/>
              <p:nvPr/>
            </p:nvSpPr>
            <p:spPr>
              <a:xfrm>
                <a:off x="8316518" y="4407956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4" name="Google Shape;904;p22"/>
            <p:cNvSpPr/>
            <p:nvPr/>
          </p:nvSpPr>
          <p:spPr>
            <a:xfrm>
              <a:off x="8718288" y="975118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2"/>
            <p:cNvSpPr/>
            <p:nvPr/>
          </p:nvSpPr>
          <p:spPr>
            <a:xfrm>
              <a:off x="8594830" y="629360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2"/>
            <p:cNvSpPr/>
            <p:nvPr/>
          </p:nvSpPr>
          <p:spPr>
            <a:xfrm>
              <a:off x="2976937" y="4824418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2"/>
            <p:cNvSpPr/>
            <p:nvPr/>
          </p:nvSpPr>
          <p:spPr>
            <a:xfrm>
              <a:off x="3120699" y="4958953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2"/>
            <p:cNvSpPr/>
            <p:nvPr/>
          </p:nvSpPr>
          <p:spPr>
            <a:xfrm>
              <a:off x="3094897" y="4644716"/>
              <a:ext cx="200917" cy="171662"/>
            </a:xfrm>
            <a:custGeom>
              <a:rect b="b" l="l" r="r" t="t"/>
              <a:pathLst>
                <a:path extrusionOk="0" h="6214" w="7273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9" name="Google Shape;909;p22"/>
            <p:cNvGrpSpPr/>
            <p:nvPr/>
          </p:nvGrpSpPr>
          <p:grpSpPr>
            <a:xfrm>
              <a:off x="8680877" y="2751434"/>
              <a:ext cx="232368" cy="973684"/>
              <a:chOff x="6656577" y="3252597"/>
              <a:chExt cx="232368" cy="973684"/>
            </a:xfrm>
          </p:grpSpPr>
          <p:sp>
            <p:nvSpPr>
              <p:cNvPr id="910" name="Google Shape;910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3"/>
          <p:cNvSpPr txBox="1"/>
          <p:nvPr>
            <p:ph type="title"/>
          </p:nvPr>
        </p:nvSpPr>
        <p:spPr>
          <a:xfrm>
            <a:off x="3599548" y="2672913"/>
            <a:ext cx="194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4" name="Google Shape;924;p23"/>
          <p:cNvSpPr txBox="1"/>
          <p:nvPr>
            <p:ph idx="1" type="subTitle"/>
          </p:nvPr>
        </p:nvSpPr>
        <p:spPr>
          <a:xfrm>
            <a:off x="3599552" y="3200632"/>
            <a:ext cx="1944900" cy="6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5" name="Google Shape;925;p23"/>
          <p:cNvSpPr txBox="1"/>
          <p:nvPr>
            <p:ph idx="2" type="title"/>
          </p:nvPr>
        </p:nvSpPr>
        <p:spPr>
          <a:xfrm>
            <a:off x="720000" y="2672925"/>
            <a:ext cx="194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6" name="Google Shape;926;p23"/>
          <p:cNvSpPr txBox="1"/>
          <p:nvPr>
            <p:ph idx="3" type="subTitle"/>
          </p:nvPr>
        </p:nvSpPr>
        <p:spPr>
          <a:xfrm>
            <a:off x="720025" y="3200625"/>
            <a:ext cx="1944900" cy="6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7" name="Google Shape;927;p23"/>
          <p:cNvSpPr txBox="1"/>
          <p:nvPr>
            <p:ph idx="4" type="title"/>
          </p:nvPr>
        </p:nvSpPr>
        <p:spPr>
          <a:xfrm>
            <a:off x="6486000" y="2672925"/>
            <a:ext cx="194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8" name="Google Shape;928;p23"/>
          <p:cNvSpPr txBox="1"/>
          <p:nvPr>
            <p:ph idx="5" type="subTitle"/>
          </p:nvPr>
        </p:nvSpPr>
        <p:spPr>
          <a:xfrm>
            <a:off x="6486007" y="3200625"/>
            <a:ext cx="1944900" cy="6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9" name="Google Shape;929;p23"/>
          <p:cNvSpPr txBox="1"/>
          <p:nvPr>
            <p:ph idx="6"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30" name="Google Shape;930;p23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931" name="Google Shape;931;p23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" name="Google Shape;938;p23"/>
          <p:cNvGrpSpPr/>
          <p:nvPr/>
        </p:nvGrpSpPr>
        <p:grpSpPr>
          <a:xfrm>
            <a:off x="774553" y="4436302"/>
            <a:ext cx="631910" cy="457789"/>
            <a:chOff x="855125" y="679497"/>
            <a:chExt cx="254310" cy="184228"/>
          </a:xfrm>
        </p:grpSpPr>
        <p:sp>
          <p:nvSpPr>
            <p:cNvPr id="939" name="Google Shape;939;p23"/>
            <p:cNvSpPr/>
            <p:nvPr/>
          </p:nvSpPr>
          <p:spPr>
            <a:xfrm>
              <a:off x="1052335" y="679497"/>
              <a:ext cx="57100" cy="57100"/>
            </a:xfrm>
            <a:custGeom>
              <a:rect b="b" l="l" r="r" t="t"/>
              <a:pathLst>
                <a:path extrusionOk="0" h="2284" w="2284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855125" y="730100"/>
              <a:ext cx="103700" cy="104150"/>
            </a:xfrm>
            <a:custGeom>
              <a:rect b="b" l="l" r="r" t="t"/>
              <a:pathLst>
                <a:path extrusionOk="0" h="4166" w="4148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917425" y="792375"/>
              <a:ext cx="71350" cy="71350"/>
            </a:xfrm>
            <a:custGeom>
              <a:rect b="b" l="l" r="r" t="t"/>
              <a:pathLst>
                <a:path extrusionOk="0" h="2854" w="2854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" name="Google Shape;942;p23"/>
          <p:cNvGrpSpPr/>
          <p:nvPr/>
        </p:nvGrpSpPr>
        <p:grpSpPr>
          <a:xfrm>
            <a:off x="5789084" y="4301884"/>
            <a:ext cx="648306" cy="649281"/>
            <a:chOff x="5022684" y="4300597"/>
            <a:chExt cx="648306" cy="649281"/>
          </a:xfrm>
        </p:grpSpPr>
        <p:sp>
          <p:nvSpPr>
            <p:cNvPr id="943" name="Google Shape;943;p23"/>
            <p:cNvSpPr/>
            <p:nvPr/>
          </p:nvSpPr>
          <p:spPr>
            <a:xfrm>
              <a:off x="5022684" y="4300597"/>
              <a:ext cx="235516" cy="235528"/>
            </a:xfrm>
            <a:custGeom>
              <a:rect b="b" l="l" r="r" t="t"/>
              <a:pathLst>
                <a:path extrusionOk="0" h="4851" w="4851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157512" y="4434502"/>
              <a:ext cx="166235" cy="166292"/>
            </a:xfrm>
            <a:custGeom>
              <a:rect b="b" l="l" r="r" t="t"/>
              <a:pathLst>
                <a:path extrusionOk="0" h="3425" w="3424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569375" y="4434502"/>
              <a:ext cx="101615" cy="101620"/>
            </a:xfrm>
            <a:custGeom>
              <a:rect b="b" l="l" r="r" t="t"/>
              <a:pathLst>
                <a:path extrusionOk="0" h="2093" w="2093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294185" y="4811309"/>
              <a:ext cx="138562" cy="138569"/>
            </a:xfrm>
            <a:custGeom>
              <a:rect b="b" l="l" r="r" t="t"/>
              <a:pathLst>
                <a:path extrusionOk="0" h="2854" w="2854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" name="Google Shape;947;p23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948" name="Google Shape;948;p23"/>
            <p:cNvSpPr/>
            <p:nvPr/>
          </p:nvSpPr>
          <p:spPr>
            <a:xfrm>
              <a:off x="224005" y="1153724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124471" y="1251407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323843" y="1395556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250712" y="2821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394474" y="2956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" name="Google Shape;953;p23"/>
          <p:cNvGrpSpPr/>
          <p:nvPr/>
        </p:nvGrpSpPr>
        <p:grpSpPr>
          <a:xfrm>
            <a:off x="169027" y="1732884"/>
            <a:ext cx="232368" cy="973684"/>
            <a:chOff x="6656577" y="3252597"/>
            <a:chExt cx="232368" cy="973684"/>
          </a:xfrm>
        </p:grpSpPr>
        <p:sp>
          <p:nvSpPr>
            <p:cNvPr id="954" name="Google Shape;954;p23"/>
            <p:cNvSpPr/>
            <p:nvPr/>
          </p:nvSpPr>
          <p:spPr>
            <a:xfrm>
              <a:off x="6797232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6797232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6797232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6656577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6656577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6656577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6797232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6797232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6798001" y="4135338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6656577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6656577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656577" y="4135338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" name="Google Shape;966;p23"/>
          <p:cNvGrpSpPr/>
          <p:nvPr/>
        </p:nvGrpSpPr>
        <p:grpSpPr>
          <a:xfrm>
            <a:off x="3043824" y="4730918"/>
            <a:ext cx="229483" cy="220256"/>
            <a:chOff x="250712" y="2821681"/>
            <a:chExt cx="229483" cy="220256"/>
          </a:xfrm>
        </p:grpSpPr>
        <p:sp>
          <p:nvSpPr>
            <p:cNvPr id="967" name="Google Shape;967;p23"/>
            <p:cNvSpPr/>
            <p:nvPr/>
          </p:nvSpPr>
          <p:spPr>
            <a:xfrm>
              <a:off x="250712" y="2821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394474" y="2956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" name="Google Shape;969;p23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970" name="Google Shape;970;p23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4"/>
          <p:cNvSpPr txBox="1"/>
          <p:nvPr>
            <p:ph type="title"/>
          </p:nvPr>
        </p:nvSpPr>
        <p:spPr>
          <a:xfrm>
            <a:off x="865488" y="1509084"/>
            <a:ext cx="1978200" cy="527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76" name="Google Shape;976;p24"/>
          <p:cNvSpPr txBox="1"/>
          <p:nvPr>
            <p:ph idx="1" type="subTitle"/>
          </p:nvPr>
        </p:nvSpPr>
        <p:spPr>
          <a:xfrm>
            <a:off x="865488" y="2043311"/>
            <a:ext cx="19782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7" name="Google Shape;977;p24"/>
          <p:cNvSpPr txBox="1"/>
          <p:nvPr>
            <p:ph idx="2" type="title"/>
          </p:nvPr>
        </p:nvSpPr>
        <p:spPr>
          <a:xfrm>
            <a:off x="6300295" y="1509084"/>
            <a:ext cx="197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78" name="Google Shape;978;p24"/>
          <p:cNvSpPr txBox="1"/>
          <p:nvPr>
            <p:ph idx="3" type="subTitle"/>
          </p:nvPr>
        </p:nvSpPr>
        <p:spPr>
          <a:xfrm>
            <a:off x="6300288" y="2043311"/>
            <a:ext cx="19782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9" name="Google Shape;979;p24"/>
          <p:cNvSpPr txBox="1"/>
          <p:nvPr>
            <p:ph idx="4" type="title"/>
          </p:nvPr>
        </p:nvSpPr>
        <p:spPr>
          <a:xfrm>
            <a:off x="865488" y="3090484"/>
            <a:ext cx="197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80" name="Google Shape;980;p24"/>
          <p:cNvSpPr txBox="1"/>
          <p:nvPr>
            <p:ph idx="5" type="subTitle"/>
          </p:nvPr>
        </p:nvSpPr>
        <p:spPr>
          <a:xfrm>
            <a:off x="865488" y="3624711"/>
            <a:ext cx="19782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1" name="Google Shape;981;p24"/>
          <p:cNvSpPr txBox="1"/>
          <p:nvPr>
            <p:ph idx="6" type="title"/>
          </p:nvPr>
        </p:nvSpPr>
        <p:spPr>
          <a:xfrm>
            <a:off x="6300295" y="3090484"/>
            <a:ext cx="197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82" name="Google Shape;982;p24"/>
          <p:cNvSpPr txBox="1"/>
          <p:nvPr>
            <p:ph idx="7" type="subTitle"/>
          </p:nvPr>
        </p:nvSpPr>
        <p:spPr>
          <a:xfrm>
            <a:off x="6300288" y="3624711"/>
            <a:ext cx="19782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3" name="Google Shape;983;p24"/>
          <p:cNvSpPr txBox="1"/>
          <p:nvPr>
            <p:ph idx="8"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84" name="Google Shape;984;p24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985" name="Google Shape;985;p24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" name="Google Shape;992;p24"/>
          <p:cNvGrpSpPr/>
          <p:nvPr/>
        </p:nvGrpSpPr>
        <p:grpSpPr>
          <a:xfrm>
            <a:off x="208785" y="164743"/>
            <a:ext cx="8789262" cy="4888443"/>
            <a:chOff x="208785" y="164743"/>
            <a:chExt cx="8789262" cy="4888443"/>
          </a:xfrm>
        </p:grpSpPr>
        <p:sp>
          <p:nvSpPr>
            <p:cNvPr id="993" name="Google Shape;993;p24"/>
            <p:cNvSpPr/>
            <p:nvPr/>
          </p:nvSpPr>
          <p:spPr>
            <a:xfrm>
              <a:off x="8913238" y="164743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4" name="Google Shape;994;p24"/>
            <p:cNvGrpSpPr/>
            <p:nvPr/>
          </p:nvGrpSpPr>
          <p:grpSpPr>
            <a:xfrm rot="5400000">
              <a:off x="3021502" y="4450159"/>
              <a:ext cx="232368" cy="973684"/>
              <a:chOff x="6656577" y="3252597"/>
              <a:chExt cx="232368" cy="973684"/>
            </a:xfrm>
          </p:grpSpPr>
          <p:sp>
            <p:nvSpPr>
              <p:cNvPr id="995" name="Google Shape;995;p24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4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24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24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24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24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24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24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24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24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24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24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7" name="Google Shape;1007;p24"/>
            <p:cNvGrpSpPr/>
            <p:nvPr/>
          </p:nvGrpSpPr>
          <p:grpSpPr>
            <a:xfrm>
              <a:off x="964262" y="250499"/>
              <a:ext cx="609540" cy="583574"/>
              <a:chOff x="3105300" y="593625"/>
              <a:chExt cx="256800" cy="245850"/>
            </a:xfrm>
          </p:grpSpPr>
          <p:sp>
            <p:nvSpPr>
              <p:cNvPr id="1008" name="Google Shape;1008;p24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24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24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24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2" name="Google Shape;1012;p24"/>
            <p:cNvGrpSpPr/>
            <p:nvPr/>
          </p:nvGrpSpPr>
          <p:grpSpPr>
            <a:xfrm>
              <a:off x="8243553" y="4397527"/>
              <a:ext cx="631910" cy="457789"/>
              <a:chOff x="855125" y="679497"/>
              <a:chExt cx="254310" cy="184228"/>
            </a:xfrm>
          </p:grpSpPr>
          <p:sp>
            <p:nvSpPr>
              <p:cNvPr id="1013" name="Google Shape;1013;p24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rect b="b" l="l" r="r" t="t"/>
                <a:pathLst>
                  <a:path extrusionOk="0" h="2284" w="2284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24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rect b="b" l="l" r="r" t="t"/>
                <a:pathLst>
                  <a:path extrusionOk="0" h="4166" w="4148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24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rect b="b" l="l" r="r" t="t"/>
                <a:pathLst>
                  <a:path extrusionOk="0" h="2854" w="2854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6" name="Google Shape;1016;p24"/>
            <p:cNvGrpSpPr/>
            <p:nvPr/>
          </p:nvGrpSpPr>
          <p:grpSpPr>
            <a:xfrm>
              <a:off x="208785" y="1782754"/>
              <a:ext cx="518269" cy="328105"/>
              <a:chOff x="783960" y="4261704"/>
              <a:chExt cx="518269" cy="328105"/>
            </a:xfrm>
          </p:grpSpPr>
          <p:sp>
            <p:nvSpPr>
              <p:cNvPr id="1017" name="Google Shape;1017;p24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rect b="b" l="l" r="r" t="t"/>
                <a:pathLst>
                  <a:path extrusionOk="0" h="2503" w="2503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8" name="Google Shape;1018;p24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019" name="Google Shape;1019;p24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rect b="b" l="l" r="r" t="t"/>
                  <a:pathLst>
                    <a:path extrusionOk="0" h="3103" w="3103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" name="Google Shape;1020;p24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rect b="b" l="l" r="r" t="t"/>
                  <a:pathLst>
                    <a:path extrusionOk="0" h="3104" w="307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24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rect b="b" l="l" r="r" t="t"/>
                  <a:pathLst>
                    <a:path extrusionOk="0" h="7740" w="568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24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rect b="b" l="l" r="r" t="t"/>
                  <a:pathLst>
                    <a:path extrusionOk="0" h="568" w="774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23" name="Google Shape;1023;p24"/>
            <p:cNvGrpSpPr/>
            <p:nvPr/>
          </p:nvGrpSpPr>
          <p:grpSpPr>
            <a:xfrm>
              <a:off x="6001721" y="4397524"/>
              <a:ext cx="354818" cy="402747"/>
              <a:chOff x="8117146" y="4166124"/>
              <a:chExt cx="354818" cy="402747"/>
            </a:xfrm>
          </p:grpSpPr>
          <p:sp>
            <p:nvSpPr>
              <p:cNvPr id="1024" name="Google Shape;1024;p24"/>
              <p:cNvSpPr/>
              <p:nvPr/>
            </p:nvSpPr>
            <p:spPr>
              <a:xfrm>
                <a:off x="8216680" y="4166124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24"/>
              <p:cNvSpPr/>
              <p:nvPr/>
            </p:nvSpPr>
            <p:spPr>
              <a:xfrm>
                <a:off x="8117146" y="4263807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24"/>
              <p:cNvSpPr/>
              <p:nvPr/>
            </p:nvSpPr>
            <p:spPr>
              <a:xfrm>
                <a:off x="8316518" y="4407956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7" name="Google Shape;1027;p24"/>
            <p:cNvSpPr/>
            <p:nvPr/>
          </p:nvSpPr>
          <p:spPr>
            <a:xfrm>
              <a:off x="8718288" y="975118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8594830" y="629360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281287" y="4606143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425049" y="4740678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399247" y="4426441"/>
              <a:ext cx="200917" cy="171662"/>
            </a:xfrm>
            <a:custGeom>
              <a:rect b="b" l="l" r="r" t="t"/>
              <a:pathLst>
                <a:path extrusionOk="0" h="6214" w="7273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2" name="Google Shape;1032;p24"/>
            <p:cNvGrpSpPr/>
            <p:nvPr/>
          </p:nvGrpSpPr>
          <p:grpSpPr>
            <a:xfrm>
              <a:off x="8680877" y="2751434"/>
              <a:ext cx="232368" cy="973684"/>
              <a:chOff x="6656577" y="3252597"/>
              <a:chExt cx="232368" cy="973684"/>
            </a:xfrm>
          </p:grpSpPr>
          <p:sp>
            <p:nvSpPr>
              <p:cNvPr id="1033" name="Google Shape;1033;p24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24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24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24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24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24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24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24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24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24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24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24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5"/>
          <p:cNvSpPr txBox="1"/>
          <p:nvPr>
            <p:ph type="title"/>
          </p:nvPr>
        </p:nvSpPr>
        <p:spPr>
          <a:xfrm>
            <a:off x="2174175" y="1286588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7" name="Google Shape;1047;p25"/>
          <p:cNvSpPr txBox="1"/>
          <p:nvPr>
            <p:ph idx="1" type="subTitle"/>
          </p:nvPr>
        </p:nvSpPr>
        <p:spPr>
          <a:xfrm>
            <a:off x="2174175" y="1814288"/>
            <a:ext cx="19860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8" name="Google Shape;1048;p25"/>
          <p:cNvSpPr txBox="1"/>
          <p:nvPr>
            <p:ph idx="2" type="title"/>
          </p:nvPr>
        </p:nvSpPr>
        <p:spPr>
          <a:xfrm>
            <a:off x="6145098" y="128660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9" name="Google Shape;1049;p25"/>
          <p:cNvSpPr txBox="1"/>
          <p:nvPr>
            <p:ph idx="3" type="subTitle"/>
          </p:nvPr>
        </p:nvSpPr>
        <p:spPr>
          <a:xfrm>
            <a:off x="6145150" y="1814300"/>
            <a:ext cx="19860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" name="Google Shape;1050;p25"/>
          <p:cNvSpPr txBox="1"/>
          <p:nvPr>
            <p:ph idx="4" type="title"/>
          </p:nvPr>
        </p:nvSpPr>
        <p:spPr>
          <a:xfrm>
            <a:off x="2174175" y="361140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1" name="Google Shape;1051;p25"/>
          <p:cNvSpPr txBox="1"/>
          <p:nvPr>
            <p:ph idx="5" type="subTitle"/>
          </p:nvPr>
        </p:nvSpPr>
        <p:spPr>
          <a:xfrm>
            <a:off x="2174175" y="4139100"/>
            <a:ext cx="19860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2" name="Google Shape;1052;p25"/>
          <p:cNvSpPr txBox="1"/>
          <p:nvPr>
            <p:ph idx="6" type="title"/>
          </p:nvPr>
        </p:nvSpPr>
        <p:spPr>
          <a:xfrm>
            <a:off x="6145098" y="361140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3" name="Google Shape;1053;p25"/>
          <p:cNvSpPr txBox="1"/>
          <p:nvPr>
            <p:ph idx="7" type="subTitle"/>
          </p:nvPr>
        </p:nvSpPr>
        <p:spPr>
          <a:xfrm>
            <a:off x="6145097" y="4139100"/>
            <a:ext cx="19860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4" name="Google Shape;1054;p25"/>
          <p:cNvSpPr txBox="1"/>
          <p:nvPr>
            <p:ph idx="8" type="title"/>
          </p:nvPr>
        </p:nvSpPr>
        <p:spPr>
          <a:xfrm>
            <a:off x="2174177" y="244900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5" name="Google Shape;1055;p25"/>
          <p:cNvSpPr txBox="1"/>
          <p:nvPr>
            <p:ph idx="9" type="subTitle"/>
          </p:nvPr>
        </p:nvSpPr>
        <p:spPr>
          <a:xfrm>
            <a:off x="2174175" y="2976700"/>
            <a:ext cx="19860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6" name="Google Shape;1056;p25"/>
          <p:cNvSpPr txBox="1"/>
          <p:nvPr>
            <p:ph idx="13" type="title"/>
          </p:nvPr>
        </p:nvSpPr>
        <p:spPr>
          <a:xfrm>
            <a:off x="6145102" y="244900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7" name="Google Shape;1057;p25"/>
          <p:cNvSpPr txBox="1"/>
          <p:nvPr>
            <p:ph idx="14" type="subTitle"/>
          </p:nvPr>
        </p:nvSpPr>
        <p:spPr>
          <a:xfrm>
            <a:off x="6145100" y="2976700"/>
            <a:ext cx="1986000" cy="4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8" name="Google Shape;1058;p25"/>
          <p:cNvSpPr txBox="1"/>
          <p:nvPr>
            <p:ph idx="15"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59" name="Google Shape;1059;p25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060" name="Google Shape;1060;p25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5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5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" name="Google Shape;1067;p25"/>
          <p:cNvGrpSpPr/>
          <p:nvPr/>
        </p:nvGrpSpPr>
        <p:grpSpPr>
          <a:xfrm>
            <a:off x="218646" y="467609"/>
            <a:ext cx="8696480" cy="4569349"/>
            <a:chOff x="218646" y="467609"/>
            <a:chExt cx="8696480" cy="4569349"/>
          </a:xfrm>
        </p:grpSpPr>
        <p:grpSp>
          <p:nvGrpSpPr>
            <p:cNvPr id="1068" name="Google Shape;1068;p25"/>
            <p:cNvGrpSpPr/>
            <p:nvPr/>
          </p:nvGrpSpPr>
          <p:grpSpPr>
            <a:xfrm>
              <a:off x="8309110" y="4708854"/>
              <a:ext cx="518269" cy="328105"/>
              <a:chOff x="783960" y="4261704"/>
              <a:chExt cx="518269" cy="328105"/>
            </a:xfrm>
          </p:grpSpPr>
          <p:sp>
            <p:nvSpPr>
              <p:cNvPr id="1069" name="Google Shape;1069;p25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rect b="b" l="l" r="r" t="t"/>
                <a:pathLst>
                  <a:path extrusionOk="0" h="2503" w="2503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0" name="Google Shape;1070;p25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071" name="Google Shape;1071;p25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rect b="b" l="l" r="r" t="t"/>
                  <a:pathLst>
                    <a:path extrusionOk="0" h="3103" w="3103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" name="Google Shape;1072;p25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rect b="b" l="l" r="r" t="t"/>
                  <a:pathLst>
                    <a:path extrusionOk="0" h="3104" w="307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" name="Google Shape;1073;p25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rect b="b" l="l" r="r" t="t"/>
                  <a:pathLst>
                    <a:path extrusionOk="0" h="7740" w="568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" name="Google Shape;1074;p25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rect b="b" l="l" r="r" t="t"/>
                  <a:pathLst>
                    <a:path extrusionOk="0" h="568" w="774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75" name="Google Shape;1075;p25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1076" name="Google Shape;1076;p25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25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5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5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5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rect b="b" l="l" r="r" t="t"/>
                <a:pathLst>
                  <a:path extrusionOk="0" h="3938" w="3904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rect b="b" l="l" r="r" t="t"/>
                <a:pathLst>
                  <a:path extrusionOk="0" h="3938" w="3904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8" name="Google Shape;1088;p25"/>
            <p:cNvGrpSpPr/>
            <p:nvPr/>
          </p:nvGrpSpPr>
          <p:grpSpPr>
            <a:xfrm>
              <a:off x="7931584" y="467609"/>
              <a:ext cx="648306" cy="649281"/>
              <a:chOff x="5022684" y="4300597"/>
              <a:chExt cx="648306" cy="649281"/>
            </a:xfrm>
          </p:grpSpPr>
          <p:sp>
            <p:nvSpPr>
              <p:cNvPr id="1089" name="Google Shape;1089;p25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rect b="b" l="l" r="r" t="t"/>
                <a:pathLst>
                  <a:path extrusionOk="0" h="4851" w="4851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25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rect b="b" l="l" r="r" t="t"/>
                <a:pathLst>
                  <a:path extrusionOk="0" h="3425" w="3424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rect b="b" l="l" r="r" t="t"/>
                <a:pathLst>
                  <a:path extrusionOk="0" h="2093" w="2093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rect b="b" l="l" r="r" t="t"/>
                <a:pathLst>
                  <a:path extrusionOk="0" h="2854" w="2854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3" name="Google Shape;1093;p25"/>
            <p:cNvSpPr/>
            <p:nvPr/>
          </p:nvSpPr>
          <p:spPr>
            <a:xfrm>
              <a:off x="4772155" y="4845647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4" name="Google Shape;1094;p25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1095" name="Google Shape;1095;p25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25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25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0" name="Google Shape;1100;p25"/>
            <p:cNvGrpSpPr/>
            <p:nvPr/>
          </p:nvGrpSpPr>
          <p:grpSpPr>
            <a:xfrm>
              <a:off x="313312" y="4328124"/>
              <a:ext cx="609540" cy="583574"/>
              <a:chOff x="3105300" y="593625"/>
              <a:chExt cx="256800" cy="245850"/>
            </a:xfrm>
          </p:grpSpPr>
          <p:sp>
            <p:nvSpPr>
              <p:cNvPr id="1101" name="Google Shape;1101;p25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25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25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25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26"/>
          <p:cNvGrpSpPr/>
          <p:nvPr/>
        </p:nvGrpSpPr>
        <p:grpSpPr>
          <a:xfrm>
            <a:off x="4856905" y="-5007110"/>
            <a:ext cx="8043475" cy="8043475"/>
            <a:chOff x="1241175" y="-1300650"/>
            <a:chExt cx="8043475" cy="8043475"/>
          </a:xfrm>
        </p:grpSpPr>
        <p:sp>
          <p:nvSpPr>
            <p:cNvPr id="1107" name="Google Shape;1107;p26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6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6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6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6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6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6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4" name="Google Shape;1114;p26"/>
          <p:cNvSpPr txBox="1"/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115" name="Google Shape;1115;p26"/>
          <p:cNvGrpSpPr/>
          <p:nvPr/>
        </p:nvGrpSpPr>
        <p:grpSpPr>
          <a:xfrm>
            <a:off x="8028260" y="322966"/>
            <a:ext cx="365869" cy="328105"/>
            <a:chOff x="7194285" y="1228366"/>
            <a:chExt cx="365869" cy="328105"/>
          </a:xfrm>
        </p:grpSpPr>
        <p:sp>
          <p:nvSpPr>
            <p:cNvPr id="1116" name="Google Shape;1116;p26"/>
            <p:cNvSpPr/>
            <p:nvPr/>
          </p:nvSpPr>
          <p:spPr>
            <a:xfrm>
              <a:off x="7474434" y="1291960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6"/>
            <p:cNvSpPr/>
            <p:nvPr/>
          </p:nvSpPr>
          <p:spPr>
            <a:xfrm>
              <a:off x="7315920" y="1470723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6"/>
            <p:cNvSpPr/>
            <p:nvPr/>
          </p:nvSpPr>
          <p:spPr>
            <a:xfrm>
              <a:off x="7293820" y="1228366"/>
              <a:ext cx="15691" cy="213817"/>
            </a:xfrm>
            <a:custGeom>
              <a:rect b="b" l="l" r="r" t="t"/>
              <a:pathLst>
                <a:path extrusionOk="0" h="7740" w="568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6"/>
            <p:cNvSpPr/>
            <p:nvPr/>
          </p:nvSpPr>
          <p:spPr>
            <a:xfrm>
              <a:off x="7194285" y="1326989"/>
              <a:ext cx="213818" cy="15691"/>
            </a:xfrm>
            <a:custGeom>
              <a:rect b="b" l="l" r="r" t="t"/>
              <a:pathLst>
                <a:path extrusionOk="0" h="568" w="774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0" name="Google Shape;1120;p26"/>
          <p:cNvSpPr/>
          <p:nvPr/>
        </p:nvSpPr>
        <p:spPr>
          <a:xfrm>
            <a:off x="8759913" y="4908943"/>
            <a:ext cx="84809" cy="85748"/>
          </a:xfrm>
          <a:custGeom>
            <a:rect b="b" l="l" r="r" t="t"/>
            <a:pathLst>
              <a:path extrusionOk="0" h="3104" w="307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26"/>
          <p:cNvSpPr/>
          <p:nvPr/>
        </p:nvSpPr>
        <p:spPr>
          <a:xfrm>
            <a:off x="8636455" y="4563185"/>
            <a:ext cx="175087" cy="191303"/>
          </a:xfrm>
          <a:custGeom>
            <a:rect b="b" l="l" r="r" t="t"/>
            <a:pathLst>
              <a:path extrusionOk="0" h="6925" w="6338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2" name="Google Shape;1122;p26"/>
          <p:cNvGrpSpPr/>
          <p:nvPr/>
        </p:nvGrpSpPr>
        <p:grpSpPr>
          <a:xfrm>
            <a:off x="259146" y="784762"/>
            <a:ext cx="354818" cy="4210262"/>
            <a:chOff x="174946" y="-1168326"/>
            <a:chExt cx="354818" cy="4210262"/>
          </a:xfrm>
        </p:grpSpPr>
        <p:sp>
          <p:nvSpPr>
            <p:cNvPr id="1123" name="Google Shape;1123;p26"/>
            <p:cNvSpPr/>
            <p:nvPr/>
          </p:nvSpPr>
          <p:spPr>
            <a:xfrm>
              <a:off x="274480" y="-1168326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6"/>
            <p:cNvSpPr/>
            <p:nvPr/>
          </p:nvSpPr>
          <p:spPr>
            <a:xfrm>
              <a:off x="174946" y="-1070643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6"/>
            <p:cNvSpPr/>
            <p:nvPr/>
          </p:nvSpPr>
          <p:spPr>
            <a:xfrm>
              <a:off x="374318" y="-926494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6"/>
            <p:cNvSpPr/>
            <p:nvPr/>
          </p:nvSpPr>
          <p:spPr>
            <a:xfrm>
              <a:off x="250712" y="2821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6"/>
            <p:cNvSpPr/>
            <p:nvPr/>
          </p:nvSpPr>
          <p:spPr>
            <a:xfrm>
              <a:off x="394474" y="2956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" name="Google Shape;1128;p26"/>
          <p:cNvGrpSpPr/>
          <p:nvPr/>
        </p:nvGrpSpPr>
        <p:grpSpPr>
          <a:xfrm>
            <a:off x="815562" y="153237"/>
            <a:ext cx="609540" cy="583574"/>
            <a:chOff x="3105300" y="593625"/>
            <a:chExt cx="256800" cy="245850"/>
          </a:xfrm>
        </p:grpSpPr>
        <p:sp>
          <p:nvSpPr>
            <p:cNvPr id="1129" name="Google Shape;1129;p26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6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" name="Google Shape;1133;p26"/>
          <p:cNvGrpSpPr/>
          <p:nvPr/>
        </p:nvGrpSpPr>
        <p:grpSpPr>
          <a:xfrm>
            <a:off x="8594804" y="1188192"/>
            <a:ext cx="477477" cy="478195"/>
            <a:chOff x="5022684" y="4300597"/>
            <a:chExt cx="648306" cy="649281"/>
          </a:xfrm>
        </p:grpSpPr>
        <p:sp>
          <p:nvSpPr>
            <p:cNvPr id="1134" name="Google Shape;1134;p26"/>
            <p:cNvSpPr/>
            <p:nvPr/>
          </p:nvSpPr>
          <p:spPr>
            <a:xfrm>
              <a:off x="5022684" y="4300597"/>
              <a:ext cx="235516" cy="235528"/>
            </a:xfrm>
            <a:custGeom>
              <a:rect b="b" l="l" r="r" t="t"/>
              <a:pathLst>
                <a:path extrusionOk="0" h="4851" w="4851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5157512" y="4434502"/>
              <a:ext cx="166235" cy="166292"/>
            </a:xfrm>
            <a:custGeom>
              <a:rect b="b" l="l" r="r" t="t"/>
              <a:pathLst>
                <a:path extrusionOk="0" h="3425" w="3424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5569375" y="4434502"/>
              <a:ext cx="101615" cy="101620"/>
            </a:xfrm>
            <a:custGeom>
              <a:rect b="b" l="l" r="r" t="t"/>
              <a:pathLst>
                <a:path extrusionOk="0" h="2093" w="2093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5294185" y="4811309"/>
              <a:ext cx="138562" cy="138569"/>
            </a:xfrm>
            <a:custGeom>
              <a:rect b="b" l="l" r="r" t="t"/>
              <a:pathLst>
                <a:path extrusionOk="0" h="2854" w="2854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27"/>
          <p:cNvSpPr txBox="1"/>
          <p:nvPr>
            <p:ph hasCustomPrompt="1" type="title"/>
          </p:nvPr>
        </p:nvSpPr>
        <p:spPr>
          <a:xfrm>
            <a:off x="713100" y="2909109"/>
            <a:ext cx="22581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0" name="Google Shape;1140;p27"/>
          <p:cNvSpPr txBox="1"/>
          <p:nvPr>
            <p:ph idx="1" type="subTitle"/>
          </p:nvPr>
        </p:nvSpPr>
        <p:spPr>
          <a:xfrm>
            <a:off x="713100" y="3563592"/>
            <a:ext cx="2258100" cy="57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41" name="Google Shape;1141;p27"/>
          <p:cNvSpPr txBox="1"/>
          <p:nvPr>
            <p:ph hasCustomPrompt="1" idx="2" type="title"/>
          </p:nvPr>
        </p:nvSpPr>
        <p:spPr>
          <a:xfrm>
            <a:off x="3442950" y="2909101"/>
            <a:ext cx="22581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2" name="Google Shape;1142;p27"/>
          <p:cNvSpPr txBox="1"/>
          <p:nvPr>
            <p:ph idx="3" type="subTitle"/>
          </p:nvPr>
        </p:nvSpPr>
        <p:spPr>
          <a:xfrm>
            <a:off x="3442950" y="3563573"/>
            <a:ext cx="2258100" cy="57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43" name="Google Shape;1143;p27"/>
          <p:cNvSpPr txBox="1"/>
          <p:nvPr>
            <p:ph hasCustomPrompt="1" idx="4" type="title"/>
          </p:nvPr>
        </p:nvSpPr>
        <p:spPr>
          <a:xfrm>
            <a:off x="6172800" y="2909106"/>
            <a:ext cx="22581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4" name="Google Shape;1144;p27"/>
          <p:cNvSpPr txBox="1"/>
          <p:nvPr>
            <p:ph idx="5" type="subTitle"/>
          </p:nvPr>
        </p:nvSpPr>
        <p:spPr>
          <a:xfrm>
            <a:off x="6172800" y="3563570"/>
            <a:ext cx="2258100" cy="57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145" name="Google Shape;1145;p27"/>
          <p:cNvSpPr txBox="1"/>
          <p:nvPr>
            <p:ph idx="6"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146" name="Google Shape;1146;p27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147" name="Google Shape;1147;p27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7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7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7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7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" name="Google Shape;1154;p27"/>
          <p:cNvGrpSpPr/>
          <p:nvPr/>
        </p:nvGrpSpPr>
        <p:grpSpPr>
          <a:xfrm>
            <a:off x="151608" y="193697"/>
            <a:ext cx="8800604" cy="4799168"/>
            <a:chOff x="151608" y="193697"/>
            <a:chExt cx="8800604" cy="4799168"/>
          </a:xfrm>
        </p:grpSpPr>
        <p:grpSp>
          <p:nvGrpSpPr>
            <p:cNvPr id="1155" name="Google Shape;1155;p27"/>
            <p:cNvGrpSpPr/>
            <p:nvPr/>
          </p:nvGrpSpPr>
          <p:grpSpPr>
            <a:xfrm>
              <a:off x="507337" y="193699"/>
              <a:ext cx="609540" cy="583574"/>
              <a:chOff x="3105300" y="593625"/>
              <a:chExt cx="256800" cy="245850"/>
            </a:xfrm>
          </p:grpSpPr>
          <p:sp>
            <p:nvSpPr>
              <p:cNvPr id="1156" name="Google Shape;1156;p27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27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27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27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0" name="Google Shape;1160;p27"/>
            <p:cNvGrpSpPr/>
            <p:nvPr/>
          </p:nvGrpSpPr>
          <p:grpSpPr>
            <a:xfrm>
              <a:off x="8320303" y="4439327"/>
              <a:ext cx="631910" cy="457789"/>
              <a:chOff x="855125" y="679497"/>
              <a:chExt cx="254310" cy="184228"/>
            </a:xfrm>
          </p:grpSpPr>
          <p:sp>
            <p:nvSpPr>
              <p:cNvPr id="1161" name="Google Shape;1161;p27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rect b="b" l="l" r="r" t="t"/>
                <a:pathLst>
                  <a:path extrusionOk="0" h="2284" w="2284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27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rect b="b" l="l" r="r" t="t"/>
                <a:pathLst>
                  <a:path extrusionOk="0" h="4166" w="4148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27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rect b="b" l="l" r="r" t="t"/>
                <a:pathLst>
                  <a:path extrusionOk="0" h="2854" w="2854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4" name="Google Shape;1164;p27"/>
            <p:cNvGrpSpPr/>
            <p:nvPr/>
          </p:nvGrpSpPr>
          <p:grpSpPr>
            <a:xfrm>
              <a:off x="342634" y="4343584"/>
              <a:ext cx="648306" cy="649281"/>
              <a:chOff x="5022684" y="4300597"/>
              <a:chExt cx="648306" cy="649281"/>
            </a:xfrm>
          </p:grpSpPr>
          <p:sp>
            <p:nvSpPr>
              <p:cNvPr id="1165" name="Google Shape;1165;p27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rect b="b" l="l" r="r" t="t"/>
                <a:pathLst>
                  <a:path extrusionOk="0" h="4851" w="4851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27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rect b="b" l="l" r="r" t="t"/>
                <a:pathLst>
                  <a:path extrusionOk="0" h="3425" w="3424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27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rect b="b" l="l" r="r" t="t"/>
                <a:pathLst>
                  <a:path extrusionOk="0" h="2093" w="2093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27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rect b="b" l="l" r="r" t="t"/>
                <a:pathLst>
                  <a:path extrusionOk="0" h="2854" w="2854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9" name="Google Shape;1169;p27"/>
            <p:cNvSpPr/>
            <p:nvPr/>
          </p:nvSpPr>
          <p:spPr>
            <a:xfrm>
              <a:off x="7913330" y="193697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0" name="Google Shape;1170;p27"/>
            <p:cNvGrpSpPr/>
            <p:nvPr/>
          </p:nvGrpSpPr>
          <p:grpSpPr>
            <a:xfrm>
              <a:off x="151608" y="1402587"/>
              <a:ext cx="355724" cy="1888212"/>
              <a:chOff x="124471" y="1153724"/>
              <a:chExt cx="355724" cy="1888212"/>
            </a:xfrm>
          </p:grpSpPr>
          <p:sp>
            <p:nvSpPr>
              <p:cNvPr id="1171" name="Google Shape;1171;p27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27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27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2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2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6" name="Google Shape;1176;p27"/>
            <p:cNvGrpSpPr/>
            <p:nvPr/>
          </p:nvGrpSpPr>
          <p:grpSpPr>
            <a:xfrm>
              <a:off x="8719827" y="646259"/>
              <a:ext cx="232368" cy="973684"/>
              <a:chOff x="6656577" y="3252597"/>
              <a:chExt cx="232368" cy="973684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9" name="Google Shape;1189;p27"/>
            <p:cNvGrpSpPr/>
            <p:nvPr/>
          </p:nvGrpSpPr>
          <p:grpSpPr>
            <a:xfrm>
              <a:off x="5669774" y="4743018"/>
              <a:ext cx="229483" cy="220256"/>
              <a:chOff x="250712" y="2821681"/>
              <a:chExt cx="229483" cy="220256"/>
            </a:xfrm>
          </p:grpSpPr>
          <p:sp>
            <p:nvSpPr>
              <p:cNvPr id="1190" name="Google Shape;1190;p2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28"/>
          <p:cNvSpPr txBox="1"/>
          <p:nvPr>
            <p:ph type="title"/>
          </p:nvPr>
        </p:nvSpPr>
        <p:spPr>
          <a:xfrm flipH="1">
            <a:off x="725995" y="720375"/>
            <a:ext cx="4738800" cy="89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 sz="5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94" name="Google Shape;1194;p28"/>
          <p:cNvSpPr txBox="1"/>
          <p:nvPr>
            <p:ph idx="1" type="subTitle"/>
          </p:nvPr>
        </p:nvSpPr>
        <p:spPr>
          <a:xfrm flipH="1">
            <a:off x="725995" y="1683175"/>
            <a:ext cx="3434700" cy="11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5" name="Google Shape;1195;p28"/>
          <p:cNvSpPr txBox="1"/>
          <p:nvPr/>
        </p:nvSpPr>
        <p:spPr>
          <a:xfrm flipH="1">
            <a:off x="713175" y="4205150"/>
            <a:ext cx="42843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includes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infographics and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196" name="Google Shape;1196;p28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1197" name="Google Shape;1197;p28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" name="Google Shape;1204;p28"/>
          <p:cNvGrpSpPr/>
          <p:nvPr/>
        </p:nvGrpSpPr>
        <p:grpSpPr>
          <a:xfrm>
            <a:off x="209583" y="304468"/>
            <a:ext cx="232368" cy="974453"/>
            <a:chOff x="2546733" y="2525280"/>
            <a:chExt cx="232368" cy="974453"/>
          </a:xfrm>
        </p:grpSpPr>
        <p:sp>
          <p:nvSpPr>
            <p:cNvPr id="1205" name="Google Shape;1205;p28"/>
            <p:cNvSpPr/>
            <p:nvPr/>
          </p:nvSpPr>
          <p:spPr>
            <a:xfrm>
              <a:off x="2688157" y="252528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2688157" y="270789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2688157" y="289050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2546733" y="252528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2546733" y="270789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2546733" y="288970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8"/>
            <p:cNvSpPr/>
            <p:nvPr/>
          </p:nvSpPr>
          <p:spPr>
            <a:xfrm>
              <a:off x="2688157" y="3043571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8"/>
            <p:cNvSpPr/>
            <p:nvPr/>
          </p:nvSpPr>
          <p:spPr>
            <a:xfrm>
              <a:off x="2688157" y="322538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2688157" y="340799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2546733" y="3043571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2546733" y="322462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2546733" y="3407229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7" name="Google Shape;1217;p28"/>
          <p:cNvGrpSpPr/>
          <p:nvPr/>
        </p:nvGrpSpPr>
        <p:grpSpPr>
          <a:xfrm>
            <a:off x="172962" y="143437"/>
            <a:ext cx="3907852" cy="4535562"/>
            <a:chOff x="88762" y="-1809651"/>
            <a:chExt cx="3907852" cy="4535562"/>
          </a:xfrm>
        </p:grpSpPr>
        <p:sp>
          <p:nvSpPr>
            <p:cNvPr id="1218" name="Google Shape;1218;p28"/>
            <p:cNvSpPr/>
            <p:nvPr/>
          </p:nvSpPr>
          <p:spPr>
            <a:xfrm>
              <a:off x="3741330" y="-1809651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3641796" y="-1711968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3841168" y="-1567819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8"/>
            <p:cNvSpPr/>
            <p:nvPr/>
          </p:nvSpPr>
          <p:spPr>
            <a:xfrm>
              <a:off x="88762" y="2505656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8"/>
            <p:cNvSpPr/>
            <p:nvPr/>
          </p:nvSpPr>
          <p:spPr>
            <a:xfrm>
              <a:off x="232524" y="2640191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28"/>
          <p:cNvGrpSpPr/>
          <p:nvPr/>
        </p:nvGrpSpPr>
        <p:grpSpPr>
          <a:xfrm>
            <a:off x="7758460" y="355654"/>
            <a:ext cx="518269" cy="328105"/>
            <a:chOff x="783960" y="4261704"/>
            <a:chExt cx="518269" cy="328105"/>
          </a:xfrm>
        </p:grpSpPr>
        <p:sp>
          <p:nvSpPr>
            <p:cNvPr id="1224" name="Google Shape;1224;p28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5" name="Google Shape;1225;p28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226" name="Google Shape;1226;p28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28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28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28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1" name="Google Shape;1231;p29"/>
          <p:cNvGrpSpPr/>
          <p:nvPr/>
        </p:nvGrpSpPr>
        <p:grpSpPr>
          <a:xfrm>
            <a:off x="198627" y="452709"/>
            <a:ext cx="232368" cy="973684"/>
            <a:chOff x="6656577" y="3252597"/>
            <a:chExt cx="232368" cy="973684"/>
          </a:xfrm>
        </p:grpSpPr>
        <p:sp>
          <p:nvSpPr>
            <p:cNvPr id="1232" name="Google Shape;1232;p29"/>
            <p:cNvSpPr/>
            <p:nvPr/>
          </p:nvSpPr>
          <p:spPr>
            <a:xfrm>
              <a:off x="6797232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6797232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6797232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6656577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6656577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6656577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6797232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6797232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6798001" y="4135338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6656577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6656577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6656577" y="4135338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" name="Google Shape;1244;p29"/>
          <p:cNvGrpSpPr/>
          <p:nvPr/>
        </p:nvGrpSpPr>
        <p:grpSpPr>
          <a:xfrm>
            <a:off x="1844035" y="4194479"/>
            <a:ext cx="518269" cy="328105"/>
            <a:chOff x="783960" y="4261704"/>
            <a:chExt cx="518269" cy="328105"/>
          </a:xfrm>
        </p:grpSpPr>
        <p:sp>
          <p:nvSpPr>
            <p:cNvPr id="1245" name="Google Shape;1245;p29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6" name="Google Shape;1246;p2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247" name="Google Shape;1247;p2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2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2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2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1" name="Google Shape;1251;p29"/>
          <p:cNvGrpSpPr/>
          <p:nvPr/>
        </p:nvGrpSpPr>
        <p:grpSpPr>
          <a:xfrm>
            <a:off x="107062" y="345649"/>
            <a:ext cx="4182177" cy="4176917"/>
            <a:chOff x="3047674" y="939549"/>
            <a:chExt cx="4182177" cy="4176917"/>
          </a:xfrm>
        </p:grpSpPr>
        <p:sp>
          <p:nvSpPr>
            <p:cNvPr id="1252" name="Google Shape;1252;p29"/>
            <p:cNvSpPr/>
            <p:nvPr/>
          </p:nvSpPr>
          <p:spPr>
            <a:xfrm>
              <a:off x="6974568" y="939549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6875033" y="1037232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7074406" y="1181381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6656876" y="5030718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6533418" y="4684960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047674" y="3856443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9"/>
            <p:cNvSpPr/>
            <p:nvPr/>
          </p:nvSpPr>
          <p:spPr>
            <a:xfrm>
              <a:off x="3191437" y="3990978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9"/>
            <p:cNvSpPr/>
            <p:nvPr/>
          </p:nvSpPr>
          <p:spPr>
            <a:xfrm>
              <a:off x="3165635" y="3676741"/>
              <a:ext cx="200917" cy="171662"/>
            </a:xfrm>
            <a:custGeom>
              <a:rect b="b" l="l" r="r" t="t"/>
              <a:pathLst>
                <a:path extrusionOk="0" h="6214" w="7273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" name="Google Shape;1260;p29"/>
          <p:cNvGrpSpPr/>
          <p:nvPr/>
        </p:nvGrpSpPr>
        <p:grpSpPr>
          <a:xfrm>
            <a:off x="7159428" y="3943727"/>
            <a:ext cx="1271472" cy="625139"/>
            <a:chOff x="855125" y="612150"/>
            <a:chExt cx="511700" cy="251575"/>
          </a:xfrm>
        </p:grpSpPr>
        <p:sp>
          <p:nvSpPr>
            <p:cNvPr id="1261" name="Google Shape;1261;p29"/>
            <p:cNvSpPr/>
            <p:nvPr/>
          </p:nvSpPr>
          <p:spPr>
            <a:xfrm>
              <a:off x="1309725" y="612150"/>
              <a:ext cx="57100" cy="57100"/>
            </a:xfrm>
            <a:custGeom>
              <a:rect b="b" l="l" r="r" t="t"/>
              <a:pathLst>
                <a:path extrusionOk="0" h="2284" w="2284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9"/>
            <p:cNvSpPr/>
            <p:nvPr/>
          </p:nvSpPr>
          <p:spPr>
            <a:xfrm>
              <a:off x="855125" y="730100"/>
              <a:ext cx="103700" cy="104150"/>
            </a:xfrm>
            <a:custGeom>
              <a:rect b="b" l="l" r="r" t="t"/>
              <a:pathLst>
                <a:path extrusionOk="0" h="4166" w="4148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9"/>
            <p:cNvSpPr/>
            <p:nvPr/>
          </p:nvSpPr>
          <p:spPr>
            <a:xfrm>
              <a:off x="917425" y="792375"/>
              <a:ext cx="71350" cy="71350"/>
            </a:xfrm>
            <a:custGeom>
              <a:rect b="b" l="l" r="r" t="t"/>
              <a:pathLst>
                <a:path extrusionOk="0" h="2854" w="2854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" name="Google Shape;1264;p29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1265" name="Google Shape;1265;p29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9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9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9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" name="Google Shape;1269;p29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1270" name="Google Shape;1270;p29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9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9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9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9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9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9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" name="Google Shape;1278;p30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279" name="Google Shape;1279;p30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" name="Google Shape;1286;p30"/>
          <p:cNvGrpSpPr/>
          <p:nvPr/>
        </p:nvGrpSpPr>
        <p:grpSpPr>
          <a:xfrm>
            <a:off x="218646" y="467609"/>
            <a:ext cx="8696480" cy="4569349"/>
            <a:chOff x="218646" y="467609"/>
            <a:chExt cx="8696480" cy="4569349"/>
          </a:xfrm>
        </p:grpSpPr>
        <p:grpSp>
          <p:nvGrpSpPr>
            <p:cNvPr id="1287" name="Google Shape;1287;p30"/>
            <p:cNvGrpSpPr/>
            <p:nvPr/>
          </p:nvGrpSpPr>
          <p:grpSpPr>
            <a:xfrm>
              <a:off x="8309110" y="4708854"/>
              <a:ext cx="518269" cy="328105"/>
              <a:chOff x="783960" y="4261704"/>
              <a:chExt cx="518269" cy="328105"/>
            </a:xfrm>
          </p:grpSpPr>
          <p:sp>
            <p:nvSpPr>
              <p:cNvPr id="1288" name="Google Shape;1288;p30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rect b="b" l="l" r="r" t="t"/>
                <a:pathLst>
                  <a:path extrusionOk="0" h="2503" w="2503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89" name="Google Shape;1289;p30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290" name="Google Shape;1290;p30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rect b="b" l="l" r="r" t="t"/>
                  <a:pathLst>
                    <a:path extrusionOk="0" h="3103" w="3103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1" name="Google Shape;1291;p30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rect b="b" l="l" r="r" t="t"/>
                  <a:pathLst>
                    <a:path extrusionOk="0" h="3104" w="307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2" name="Google Shape;1292;p30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rect b="b" l="l" r="r" t="t"/>
                  <a:pathLst>
                    <a:path extrusionOk="0" h="7740" w="568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3" name="Google Shape;1293;p30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rect b="b" l="l" r="r" t="t"/>
                  <a:pathLst>
                    <a:path extrusionOk="0" h="568" w="774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94" name="Google Shape;1294;p30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1295" name="Google Shape;1295;p30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rect b="b" l="l" r="r" t="t"/>
                <a:pathLst>
                  <a:path extrusionOk="0" h="3937" w="3904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rect b="b" l="l" r="r" t="t"/>
                <a:pathLst>
                  <a:path extrusionOk="0" h="3938" w="3904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rect b="b" l="l" r="r" t="t"/>
                <a:pathLst>
                  <a:path extrusionOk="0" h="3938" w="3904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7" name="Google Shape;1307;p30"/>
            <p:cNvGrpSpPr/>
            <p:nvPr/>
          </p:nvGrpSpPr>
          <p:grpSpPr>
            <a:xfrm>
              <a:off x="7931584" y="467609"/>
              <a:ext cx="648306" cy="649281"/>
              <a:chOff x="5022684" y="4300597"/>
              <a:chExt cx="648306" cy="649281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rect b="b" l="l" r="r" t="t"/>
                <a:pathLst>
                  <a:path extrusionOk="0" h="4851" w="4851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rect b="b" l="l" r="r" t="t"/>
                <a:pathLst>
                  <a:path extrusionOk="0" h="3425" w="3424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rect b="b" l="l" r="r" t="t"/>
                <a:pathLst>
                  <a:path extrusionOk="0" h="2093" w="2093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rect b="b" l="l" r="r" t="t"/>
                <a:pathLst>
                  <a:path extrusionOk="0" h="2854" w="2854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2" name="Google Shape;1312;p30"/>
            <p:cNvSpPr/>
            <p:nvPr/>
          </p:nvSpPr>
          <p:spPr>
            <a:xfrm>
              <a:off x="4772155" y="4845647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3" name="Google Shape;1313;p30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1314" name="Google Shape;1314;p30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9" name="Google Shape;1319;p30"/>
            <p:cNvGrpSpPr/>
            <p:nvPr/>
          </p:nvGrpSpPr>
          <p:grpSpPr>
            <a:xfrm>
              <a:off x="313312" y="4328124"/>
              <a:ext cx="609540" cy="583574"/>
              <a:chOff x="3105300" y="593625"/>
              <a:chExt cx="256800" cy="245850"/>
            </a:xfrm>
          </p:grpSpPr>
          <p:sp>
            <p:nvSpPr>
              <p:cNvPr id="1320" name="Google Shape;1320;p30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 txBox="1"/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9" name="Google Shape;99;p4"/>
          <p:cNvSpPr txBox="1"/>
          <p:nvPr>
            <p:ph idx="1" type="body"/>
          </p:nvPr>
        </p:nvSpPr>
        <p:spPr>
          <a:xfrm>
            <a:off x="720000" y="1215750"/>
            <a:ext cx="77040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100" name="Google Shape;100;p4"/>
          <p:cNvGrpSpPr/>
          <p:nvPr/>
        </p:nvGrpSpPr>
        <p:grpSpPr>
          <a:xfrm>
            <a:off x="4906538" y="-5017475"/>
            <a:ext cx="8043475" cy="8043475"/>
            <a:chOff x="1241175" y="-1300650"/>
            <a:chExt cx="8043475" cy="8043475"/>
          </a:xfrm>
        </p:grpSpPr>
        <p:sp>
          <p:nvSpPr>
            <p:cNvPr id="101" name="Google Shape;101;p4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" name="Google Shape;108;p4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109" name="Google Shape;109;p4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" name="Google Shape;113;p4"/>
          <p:cNvGrpSpPr/>
          <p:nvPr/>
        </p:nvGrpSpPr>
        <p:grpSpPr>
          <a:xfrm>
            <a:off x="152128" y="4457102"/>
            <a:ext cx="631910" cy="457789"/>
            <a:chOff x="855125" y="679497"/>
            <a:chExt cx="254310" cy="184228"/>
          </a:xfrm>
        </p:grpSpPr>
        <p:sp>
          <p:nvSpPr>
            <p:cNvPr id="114" name="Google Shape;114;p4"/>
            <p:cNvSpPr/>
            <p:nvPr/>
          </p:nvSpPr>
          <p:spPr>
            <a:xfrm>
              <a:off x="1052335" y="679497"/>
              <a:ext cx="57100" cy="57100"/>
            </a:xfrm>
            <a:custGeom>
              <a:rect b="b" l="l" r="r" t="t"/>
              <a:pathLst>
                <a:path extrusionOk="0" h="2284" w="2284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855125" y="730100"/>
              <a:ext cx="103700" cy="104150"/>
            </a:xfrm>
            <a:custGeom>
              <a:rect b="b" l="l" r="r" t="t"/>
              <a:pathLst>
                <a:path extrusionOk="0" h="4166" w="4148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917425" y="792375"/>
              <a:ext cx="71350" cy="71350"/>
            </a:xfrm>
            <a:custGeom>
              <a:rect b="b" l="l" r="r" t="t"/>
              <a:pathLst>
                <a:path extrusionOk="0" h="2854" w="2854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4"/>
          <p:cNvGrpSpPr/>
          <p:nvPr/>
        </p:nvGrpSpPr>
        <p:grpSpPr>
          <a:xfrm>
            <a:off x="4175362" y="164749"/>
            <a:ext cx="4700260" cy="4838912"/>
            <a:chOff x="2422424" y="393649"/>
            <a:chExt cx="4700260" cy="4838912"/>
          </a:xfrm>
        </p:grpSpPr>
        <p:sp>
          <p:nvSpPr>
            <p:cNvPr id="118" name="Google Shape;118;p4"/>
            <p:cNvSpPr/>
            <p:nvPr/>
          </p:nvSpPr>
          <p:spPr>
            <a:xfrm>
              <a:off x="6778918" y="393649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6679383" y="491332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6878756" y="635481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037876" y="4802118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6914418" y="4456360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2422424" y="5163443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6778912" y="4687991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-5400000">
              <a:off x="2540385" y="4983741"/>
              <a:ext cx="200917" cy="171662"/>
            </a:xfrm>
            <a:custGeom>
              <a:rect b="b" l="l" r="r" t="t"/>
              <a:pathLst>
                <a:path extrusionOk="0" h="6214" w="7273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1_1"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1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326" name="Google Shape;1326;p31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1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1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" name="Google Shape;1333;p31"/>
          <p:cNvGrpSpPr/>
          <p:nvPr/>
        </p:nvGrpSpPr>
        <p:grpSpPr>
          <a:xfrm>
            <a:off x="151608" y="193697"/>
            <a:ext cx="8393629" cy="4799168"/>
            <a:chOff x="151608" y="193697"/>
            <a:chExt cx="8393629" cy="4799168"/>
          </a:xfrm>
        </p:grpSpPr>
        <p:grpSp>
          <p:nvGrpSpPr>
            <p:cNvPr id="1334" name="Google Shape;1334;p31"/>
            <p:cNvGrpSpPr/>
            <p:nvPr/>
          </p:nvGrpSpPr>
          <p:grpSpPr>
            <a:xfrm>
              <a:off x="507337" y="193699"/>
              <a:ext cx="609540" cy="583574"/>
              <a:chOff x="3105300" y="593625"/>
              <a:chExt cx="256800" cy="245850"/>
            </a:xfrm>
          </p:grpSpPr>
          <p:sp>
            <p:nvSpPr>
              <p:cNvPr id="1335" name="Google Shape;1335;p31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31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31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9" name="Google Shape;1339;p31"/>
            <p:cNvGrpSpPr/>
            <p:nvPr/>
          </p:nvGrpSpPr>
          <p:grpSpPr>
            <a:xfrm>
              <a:off x="7913328" y="1157702"/>
              <a:ext cx="631910" cy="457789"/>
              <a:chOff x="691339" y="-641130"/>
              <a:chExt cx="254310" cy="184228"/>
            </a:xfrm>
          </p:grpSpPr>
          <p:sp>
            <p:nvSpPr>
              <p:cNvPr id="1340" name="Google Shape;1340;p31"/>
              <p:cNvSpPr/>
              <p:nvPr/>
            </p:nvSpPr>
            <p:spPr>
              <a:xfrm>
                <a:off x="888549" y="-641130"/>
                <a:ext cx="57100" cy="57100"/>
              </a:xfrm>
              <a:custGeom>
                <a:rect b="b" l="l" r="r" t="t"/>
                <a:pathLst>
                  <a:path extrusionOk="0" h="2284" w="2284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31"/>
              <p:cNvSpPr/>
              <p:nvPr/>
            </p:nvSpPr>
            <p:spPr>
              <a:xfrm>
                <a:off x="691339" y="-590527"/>
                <a:ext cx="103700" cy="104150"/>
              </a:xfrm>
              <a:custGeom>
                <a:rect b="b" l="l" r="r" t="t"/>
                <a:pathLst>
                  <a:path extrusionOk="0" h="4166" w="4148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31"/>
              <p:cNvSpPr/>
              <p:nvPr/>
            </p:nvSpPr>
            <p:spPr>
              <a:xfrm>
                <a:off x="753639" y="-528252"/>
                <a:ext cx="71350" cy="71350"/>
              </a:xfrm>
              <a:custGeom>
                <a:rect b="b" l="l" r="r" t="t"/>
                <a:pathLst>
                  <a:path extrusionOk="0" h="2854" w="2854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3" name="Google Shape;1343;p31"/>
            <p:cNvGrpSpPr/>
            <p:nvPr/>
          </p:nvGrpSpPr>
          <p:grpSpPr>
            <a:xfrm>
              <a:off x="342634" y="4343584"/>
              <a:ext cx="648306" cy="649281"/>
              <a:chOff x="5022684" y="4300597"/>
              <a:chExt cx="648306" cy="649281"/>
            </a:xfrm>
          </p:grpSpPr>
          <p:sp>
            <p:nvSpPr>
              <p:cNvPr id="1344" name="Google Shape;1344;p31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rect b="b" l="l" r="r" t="t"/>
                <a:pathLst>
                  <a:path extrusionOk="0" h="4851" w="4851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31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rect b="b" l="l" r="r" t="t"/>
                <a:pathLst>
                  <a:path extrusionOk="0" h="3425" w="3424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rect b="b" l="l" r="r" t="t"/>
                <a:pathLst>
                  <a:path extrusionOk="0" h="2093" w="2093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rect b="b" l="l" r="r" t="t"/>
                <a:pathLst>
                  <a:path extrusionOk="0" h="2854" w="2854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48" name="Google Shape;1348;p31"/>
            <p:cNvSpPr/>
            <p:nvPr/>
          </p:nvSpPr>
          <p:spPr>
            <a:xfrm>
              <a:off x="7913330" y="193697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9" name="Google Shape;1349;p31"/>
            <p:cNvGrpSpPr/>
            <p:nvPr/>
          </p:nvGrpSpPr>
          <p:grpSpPr>
            <a:xfrm>
              <a:off x="151608" y="1402587"/>
              <a:ext cx="355724" cy="1888212"/>
              <a:chOff x="124471" y="1153724"/>
              <a:chExt cx="355724" cy="1888212"/>
            </a:xfrm>
          </p:grpSpPr>
          <p:sp>
            <p:nvSpPr>
              <p:cNvPr id="1350" name="Google Shape;1350;p31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5" name="Google Shape;1355;p31"/>
            <p:cNvGrpSpPr/>
            <p:nvPr/>
          </p:nvGrpSpPr>
          <p:grpSpPr>
            <a:xfrm>
              <a:off x="5669774" y="4743018"/>
              <a:ext cx="229483" cy="220256"/>
              <a:chOff x="250712" y="2821681"/>
              <a:chExt cx="229483" cy="220256"/>
            </a:xfrm>
          </p:grpSpPr>
          <p:sp>
            <p:nvSpPr>
              <p:cNvPr id="1356" name="Google Shape;1356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8" name="Google Shape;1358;p31"/>
          <p:cNvGrpSpPr/>
          <p:nvPr/>
        </p:nvGrpSpPr>
        <p:grpSpPr>
          <a:xfrm>
            <a:off x="8758502" y="3301184"/>
            <a:ext cx="232368" cy="973684"/>
            <a:chOff x="6656577" y="3252597"/>
            <a:chExt cx="232368" cy="973684"/>
          </a:xfrm>
        </p:grpSpPr>
        <p:sp>
          <p:nvSpPr>
            <p:cNvPr id="1359" name="Google Shape;1359;p31"/>
            <p:cNvSpPr/>
            <p:nvPr/>
          </p:nvSpPr>
          <p:spPr>
            <a:xfrm>
              <a:off x="6797232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1"/>
            <p:cNvSpPr/>
            <p:nvPr/>
          </p:nvSpPr>
          <p:spPr>
            <a:xfrm>
              <a:off x="6797232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1"/>
            <p:cNvSpPr/>
            <p:nvPr/>
          </p:nvSpPr>
          <p:spPr>
            <a:xfrm>
              <a:off x="6797232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1"/>
            <p:cNvSpPr/>
            <p:nvPr/>
          </p:nvSpPr>
          <p:spPr>
            <a:xfrm>
              <a:off x="6656577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1"/>
            <p:cNvSpPr/>
            <p:nvPr/>
          </p:nvSpPr>
          <p:spPr>
            <a:xfrm>
              <a:off x="6656577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1"/>
            <p:cNvSpPr/>
            <p:nvPr/>
          </p:nvSpPr>
          <p:spPr>
            <a:xfrm>
              <a:off x="6656577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1"/>
            <p:cNvSpPr/>
            <p:nvPr/>
          </p:nvSpPr>
          <p:spPr>
            <a:xfrm>
              <a:off x="6797232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1"/>
            <p:cNvSpPr/>
            <p:nvPr/>
          </p:nvSpPr>
          <p:spPr>
            <a:xfrm>
              <a:off x="6797232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1"/>
            <p:cNvSpPr/>
            <p:nvPr/>
          </p:nvSpPr>
          <p:spPr>
            <a:xfrm>
              <a:off x="6798001" y="4135338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1"/>
            <p:cNvSpPr/>
            <p:nvPr/>
          </p:nvSpPr>
          <p:spPr>
            <a:xfrm>
              <a:off x="6656577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1"/>
            <p:cNvSpPr/>
            <p:nvPr/>
          </p:nvSpPr>
          <p:spPr>
            <a:xfrm>
              <a:off x="6656577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6656577" y="4135338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/>
          <p:nvPr>
            <p:ph type="title"/>
          </p:nvPr>
        </p:nvSpPr>
        <p:spPr>
          <a:xfrm>
            <a:off x="713100" y="1260275"/>
            <a:ext cx="35355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8" name="Google Shape;128;p5"/>
          <p:cNvSpPr txBox="1"/>
          <p:nvPr>
            <p:ph idx="2" type="title"/>
          </p:nvPr>
        </p:nvSpPr>
        <p:spPr>
          <a:xfrm>
            <a:off x="4895400" y="3195079"/>
            <a:ext cx="35355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9" name="Google Shape;129;p5"/>
          <p:cNvSpPr txBox="1"/>
          <p:nvPr>
            <p:ph idx="1" type="subTitle"/>
          </p:nvPr>
        </p:nvSpPr>
        <p:spPr>
          <a:xfrm>
            <a:off x="4895400" y="3753979"/>
            <a:ext cx="3535500" cy="6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0" name="Google Shape;130;p5"/>
          <p:cNvSpPr txBox="1"/>
          <p:nvPr>
            <p:ph idx="3" type="subTitle"/>
          </p:nvPr>
        </p:nvSpPr>
        <p:spPr>
          <a:xfrm>
            <a:off x="713100" y="1819175"/>
            <a:ext cx="3535500" cy="6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1" name="Google Shape;131;p5"/>
          <p:cNvSpPr txBox="1"/>
          <p:nvPr>
            <p:ph idx="4"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32" name="Google Shape;132;p5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33" name="Google Shape;133;p5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5"/>
          <p:cNvGrpSpPr/>
          <p:nvPr/>
        </p:nvGrpSpPr>
        <p:grpSpPr>
          <a:xfrm>
            <a:off x="220727" y="193699"/>
            <a:ext cx="8725138" cy="4796141"/>
            <a:chOff x="220727" y="193699"/>
            <a:chExt cx="8725138" cy="4796141"/>
          </a:xfrm>
        </p:grpSpPr>
        <p:grpSp>
          <p:nvGrpSpPr>
            <p:cNvPr id="141" name="Google Shape;141;p5"/>
            <p:cNvGrpSpPr/>
            <p:nvPr/>
          </p:nvGrpSpPr>
          <p:grpSpPr>
            <a:xfrm>
              <a:off x="551187" y="193699"/>
              <a:ext cx="609540" cy="583574"/>
              <a:chOff x="3105300" y="593625"/>
              <a:chExt cx="256800" cy="245850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610153" y="4251902"/>
              <a:ext cx="631910" cy="457789"/>
              <a:chOff x="855125" y="679497"/>
              <a:chExt cx="254310" cy="184228"/>
            </a:xfrm>
          </p:grpSpPr>
          <p:sp>
            <p:nvSpPr>
              <p:cNvPr id="147" name="Google Shape;147;p5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rect b="b" l="l" r="r" t="t"/>
                <a:pathLst>
                  <a:path extrusionOk="0" h="2284" w="2284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rect b="b" l="l" r="r" t="t"/>
                <a:pathLst>
                  <a:path extrusionOk="0" h="4166" w="4148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rect b="b" l="l" r="r" t="t"/>
                <a:pathLst>
                  <a:path extrusionOk="0" h="2854" w="2854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" name="Google Shape;150;p5"/>
            <p:cNvGrpSpPr/>
            <p:nvPr/>
          </p:nvGrpSpPr>
          <p:grpSpPr>
            <a:xfrm>
              <a:off x="8297559" y="4340559"/>
              <a:ext cx="648306" cy="649281"/>
              <a:chOff x="5022684" y="4300597"/>
              <a:chExt cx="648306" cy="649281"/>
            </a:xfrm>
          </p:grpSpPr>
          <p:sp>
            <p:nvSpPr>
              <p:cNvPr id="151" name="Google Shape;151;p5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rect b="b" l="l" r="r" t="t"/>
                <a:pathLst>
                  <a:path extrusionOk="0" h="4851" w="4851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rect b="b" l="l" r="r" t="t"/>
                <a:pathLst>
                  <a:path extrusionOk="0" h="3425" w="3424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rect b="b" l="l" r="r" t="t"/>
                <a:pathLst>
                  <a:path extrusionOk="0" h="2093" w="2093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5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rect b="b" l="l" r="r" t="t"/>
                <a:pathLst>
                  <a:path extrusionOk="0" h="2854" w="2854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" name="Google Shape;155;p5"/>
            <p:cNvGrpSpPr/>
            <p:nvPr/>
          </p:nvGrpSpPr>
          <p:grpSpPr>
            <a:xfrm>
              <a:off x="7250460" y="1777966"/>
              <a:ext cx="365869" cy="328105"/>
              <a:chOff x="7194285" y="1228366"/>
              <a:chExt cx="365869" cy="328105"/>
            </a:xfrm>
          </p:grpSpPr>
          <p:sp>
            <p:nvSpPr>
              <p:cNvPr id="156" name="Google Shape;156;p5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0" name="Google Shape;160;p5"/>
            <p:cNvSpPr/>
            <p:nvPr/>
          </p:nvSpPr>
          <p:spPr>
            <a:xfrm>
              <a:off x="1471030" y="4060597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" name="Google Shape;161;p5"/>
            <p:cNvGrpSpPr/>
            <p:nvPr/>
          </p:nvGrpSpPr>
          <p:grpSpPr>
            <a:xfrm>
              <a:off x="8566483" y="404987"/>
              <a:ext cx="355724" cy="1888212"/>
              <a:chOff x="124471" y="1153724"/>
              <a:chExt cx="355724" cy="1888212"/>
            </a:xfrm>
          </p:grpSpPr>
          <p:sp>
            <p:nvSpPr>
              <p:cNvPr id="162" name="Google Shape;162;p5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" name="Google Shape;167;p5"/>
            <p:cNvGrpSpPr/>
            <p:nvPr/>
          </p:nvGrpSpPr>
          <p:grpSpPr>
            <a:xfrm>
              <a:off x="220727" y="2508884"/>
              <a:ext cx="232368" cy="973684"/>
              <a:chOff x="6656577" y="3252597"/>
              <a:chExt cx="232368" cy="973684"/>
            </a:xfrm>
          </p:grpSpPr>
          <p:sp>
            <p:nvSpPr>
              <p:cNvPr id="168" name="Google Shape;168;p5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rect b="b" l="l" r="r" t="t"/>
                <a:pathLst>
                  <a:path extrusionOk="0" h="3904" w="3904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rect b="b" l="l" r="r" t="t"/>
                <a:pathLst>
                  <a:path extrusionOk="0" h="3937" w="3937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rect b="b" l="l" r="r" t="t"/>
                <a:pathLst>
                  <a:path extrusionOk="0" h="3938" w="3937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rect b="b" l="l" r="r" t="t"/>
                <a:pathLst>
                  <a:path extrusionOk="0" h="3904" w="3937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"/>
          <p:cNvSpPr txBox="1"/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82" name="Google Shape;182;p6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83" name="Google Shape;183;p6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" name="Google Shape;190;p6"/>
          <p:cNvGrpSpPr/>
          <p:nvPr/>
        </p:nvGrpSpPr>
        <p:grpSpPr>
          <a:xfrm>
            <a:off x="149053" y="4565252"/>
            <a:ext cx="631910" cy="457789"/>
            <a:chOff x="855125" y="679497"/>
            <a:chExt cx="254310" cy="184228"/>
          </a:xfrm>
        </p:grpSpPr>
        <p:sp>
          <p:nvSpPr>
            <p:cNvPr id="191" name="Google Shape;191;p6"/>
            <p:cNvSpPr/>
            <p:nvPr/>
          </p:nvSpPr>
          <p:spPr>
            <a:xfrm>
              <a:off x="1052335" y="679497"/>
              <a:ext cx="57100" cy="57100"/>
            </a:xfrm>
            <a:custGeom>
              <a:rect b="b" l="l" r="r" t="t"/>
              <a:pathLst>
                <a:path extrusionOk="0" h="2284" w="2284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55125" y="730100"/>
              <a:ext cx="103700" cy="104150"/>
            </a:xfrm>
            <a:custGeom>
              <a:rect b="b" l="l" r="r" t="t"/>
              <a:pathLst>
                <a:path extrusionOk="0" h="4166" w="4148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917425" y="792375"/>
              <a:ext cx="71350" cy="71350"/>
            </a:xfrm>
            <a:custGeom>
              <a:rect b="b" l="l" r="r" t="t"/>
              <a:pathLst>
                <a:path extrusionOk="0" h="2854" w="2854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6"/>
          <p:cNvGrpSpPr/>
          <p:nvPr/>
        </p:nvGrpSpPr>
        <p:grpSpPr>
          <a:xfrm>
            <a:off x="8566487" y="4536452"/>
            <a:ext cx="482553" cy="515376"/>
            <a:chOff x="5188437" y="4434502"/>
            <a:chExt cx="482553" cy="515376"/>
          </a:xfrm>
        </p:grpSpPr>
        <p:sp>
          <p:nvSpPr>
            <p:cNvPr id="195" name="Google Shape;195;p6"/>
            <p:cNvSpPr/>
            <p:nvPr/>
          </p:nvSpPr>
          <p:spPr>
            <a:xfrm>
              <a:off x="5188437" y="4711802"/>
              <a:ext cx="166235" cy="166292"/>
            </a:xfrm>
            <a:custGeom>
              <a:rect b="b" l="l" r="r" t="t"/>
              <a:pathLst>
                <a:path extrusionOk="0" h="3425" w="3424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5569375" y="4434502"/>
              <a:ext cx="101615" cy="101620"/>
            </a:xfrm>
            <a:custGeom>
              <a:rect b="b" l="l" r="r" t="t"/>
              <a:pathLst>
                <a:path extrusionOk="0" h="2093" w="2093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294185" y="4811309"/>
              <a:ext cx="138562" cy="138569"/>
            </a:xfrm>
            <a:custGeom>
              <a:rect b="b" l="l" r="r" t="t"/>
              <a:pathLst>
                <a:path extrusionOk="0" h="2854" w="2854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6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199" name="Google Shape;199;p6"/>
            <p:cNvSpPr/>
            <p:nvPr/>
          </p:nvSpPr>
          <p:spPr>
            <a:xfrm>
              <a:off x="224005" y="1153724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124471" y="1251407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323843" y="1395556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250712" y="2821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394474" y="2956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" name="Google Shape;204;p6"/>
          <p:cNvGrpSpPr/>
          <p:nvPr/>
        </p:nvGrpSpPr>
        <p:grpSpPr>
          <a:xfrm>
            <a:off x="149052" y="264134"/>
            <a:ext cx="232368" cy="973684"/>
            <a:chOff x="6656577" y="3252597"/>
            <a:chExt cx="232368" cy="973684"/>
          </a:xfrm>
        </p:grpSpPr>
        <p:sp>
          <p:nvSpPr>
            <p:cNvPr id="205" name="Google Shape;205;p6"/>
            <p:cNvSpPr/>
            <p:nvPr/>
          </p:nvSpPr>
          <p:spPr>
            <a:xfrm>
              <a:off x="6797232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6797232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6797232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6656577" y="325259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6656577" y="3434438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6656577" y="361704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6797232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6797232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6798001" y="4135338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6656577" y="376935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6656577" y="3951936"/>
              <a:ext cx="91712" cy="91736"/>
            </a:xfrm>
            <a:custGeom>
              <a:rect b="b" l="l" r="r" t="t"/>
              <a:pathLst>
                <a:path extrusionOk="0" h="3938" w="3937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6656577" y="4135338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" name="Google Shape;217;p6"/>
          <p:cNvGrpSpPr/>
          <p:nvPr/>
        </p:nvGrpSpPr>
        <p:grpSpPr>
          <a:xfrm>
            <a:off x="7173812" y="193699"/>
            <a:ext cx="609540" cy="583574"/>
            <a:chOff x="3105300" y="593625"/>
            <a:chExt cx="256800" cy="245850"/>
          </a:xfrm>
        </p:grpSpPr>
        <p:sp>
          <p:nvSpPr>
            <p:cNvPr id="218" name="Google Shape;218;p6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/>
          <p:nvPr>
            <p:ph idx="1" type="body"/>
          </p:nvPr>
        </p:nvSpPr>
        <p:spPr>
          <a:xfrm>
            <a:off x="4419600" y="1340893"/>
            <a:ext cx="3858900" cy="26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" name="Google Shape;224;p7"/>
          <p:cNvSpPr txBox="1"/>
          <p:nvPr>
            <p:ph type="title"/>
          </p:nvPr>
        </p:nvSpPr>
        <p:spPr>
          <a:xfrm>
            <a:off x="713100" y="2012175"/>
            <a:ext cx="2755200" cy="10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25" name="Google Shape;225;p7"/>
          <p:cNvGrpSpPr/>
          <p:nvPr/>
        </p:nvGrpSpPr>
        <p:grpSpPr>
          <a:xfrm>
            <a:off x="4846105" y="-5016964"/>
            <a:ext cx="8043475" cy="8043475"/>
            <a:chOff x="1241175" y="-1300650"/>
            <a:chExt cx="8043475" cy="8043475"/>
          </a:xfrm>
        </p:grpSpPr>
        <p:sp>
          <p:nvSpPr>
            <p:cNvPr id="226" name="Google Shape;226;p7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" name="Google Shape;233;p7"/>
          <p:cNvGrpSpPr/>
          <p:nvPr/>
        </p:nvGrpSpPr>
        <p:grpSpPr>
          <a:xfrm>
            <a:off x="280137" y="93801"/>
            <a:ext cx="8677908" cy="4873927"/>
            <a:chOff x="280137" y="93801"/>
            <a:chExt cx="8677908" cy="4873927"/>
          </a:xfrm>
        </p:grpSpPr>
        <p:sp>
          <p:nvSpPr>
            <p:cNvPr id="234" name="Google Shape;234;p7"/>
            <p:cNvSpPr/>
            <p:nvPr/>
          </p:nvSpPr>
          <p:spPr>
            <a:xfrm>
              <a:off x="7601469" y="93801"/>
              <a:ext cx="462359" cy="462382"/>
            </a:xfrm>
            <a:custGeom>
              <a:rect b="b" l="l" r="r" t="t"/>
              <a:pathLst>
                <a:path extrusionOk="0" h="19849" w="19848">
                  <a:moveTo>
                    <a:pt x="9640" y="935"/>
                  </a:moveTo>
                  <a:lnTo>
                    <a:pt x="9640" y="3803"/>
                  </a:lnTo>
                  <a:cubicBezTo>
                    <a:pt x="8907" y="3803"/>
                    <a:pt x="8173" y="3803"/>
                    <a:pt x="7506" y="3837"/>
                  </a:cubicBezTo>
                  <a:cubicBezTo>
                    <a:pt x="8306" y="2469"/>
                    <a:pt x="9140" y="1468"/>
                    <a:pt x="9640" y="935"/>
                  </a:cubicBezTo>
                  <a:close/>
                  <a:moveTo>
                    <a:pt x="10241" y="801"/>
                  </a:moveTo>
                  <a:cubicBezTo>
                    <a:pt x="10741" y="1302"/>
                    <a:pt x="11742" y="2436"/>
                    <a:pt x="12643" y="4004"/>
                  </a:cubicBezTo>
                  <a:cubicBezTo>
                    <a:pt x="11809" y="3937"/>
                    <a:pt x="11008" y="3837"/>
                    <a:pt x="10241" y="3837"/>
                  </a:cubicBezTo>
                  <a:lnTo>
                    <a:pt x="10241" y="801"/>
                  </a:lnTo>
                  <a:close/>
                  <a:moveTo>
                    <a:pt x="9073" y="768"/>
                  </a:moveTo>
                  <a:lnTo>
                    <a:pt x="9073" y="768"/>
                  </a:lnTo>
                  <a:cubicBezTo>
                    <a:pt x="8440" y="1435"/>
                    <a:pt x="7572" y="2503"/>
                    <a:pt x="6805" y="3937"/>
                  </a:cubicBezTo>
                  <a:cubicBezTo>
                    <a:pt x="5771" y="4004"/>
                    <a:pt x="4837" y="4170"/>
                    <a:pt x="4003" y="4337"/>
                  </a:cubicBezTo>
                  <a:cubicBezTo>
                    <a:pt x="5237" y="2636"/>
                    <a:pt x="6972" y="1402"/>
                    <a:pt x="9073" y="768"/>
                  </a:cubicBezTo>
                  <a:close/>
                  <a:moveTo>
                    <a:pt x="10975" y="768"/>
                  </a:moveTo>
                  <a:lnTo>
                    <a:pt x="10975" y="768"/>
                  </a:lnTo>
                  <a:cubicBezTo>
                    <a:pt x="13176" y="1402"/>
                    <a:pt x="15011" y="2803"/>
                    <a:pt x="16245" y="4637"/>
                  </a:cubicBezTo>
                  <a:cubicBezTo>
                    <a:pt x="15244" y="4437"/>
                    <a:pt x="14277" y="4237"/>
                    <a:pt x="13310" y="4104"/>
                  </a:cubicBezTo>
                  <a:cubicBezTo>
                    <a:pt x="12509" y="2603"/>
                    <a:pt x="11608" y="1468"/>
                    <a:pt x="10975" y="768"/>
                  </a:cubicBezTo>
                  <a:close/>
                  <a:moveTo>
                    <a:pt x="6805" y="1102"/>
                  </a:moveTo>
                  <a:lnTo>
                    <a:pt x="6805" y="1102"/>
                  </a:lnTo>
                  <a:cubicBezTo>
                    <a:pt x="5337" y="1935"/>
                    <a:pt x="4103" y="3103"/>
                    <a:pt x="3169" y="4571"/>
                  </a:cubicBezTo>
                  <a:cubicBezTo>
                    <a:pt x="2769" y="4671"/>
                    <a:pt x="2402" y="4771"/>
                    <a:pt x="2002" y="4871"/>
                  </a:cubicBezTo>
                  <a:cubicBezTo>
                    <a:pt x="3169" y="3136"/>
                    <a:pt x="4837" y="1802"/>
                    <a:pt x="6805" y="1102"/>
                  </a:cubicBezTo>
                  <a:close/>
                  <a:moveTo>
                    <a:pt x="13543" y="1302"/>
                  </a:moveTo>
                  <a:lnTo>
                    <a:pt x="13543" y="1302"/>
                  </a:lnTo>
                  <a:cubicBezTo>
                    <a:pt x="15411" y="2069"/>
                    <a:pt x="16946" y="3437"/>
                    <a:pt x="17980" y="5138"/>
                  </a:cubicBezTo>
                  <a:cubicBezTo>
                    <a:pt x="17646" y="5038"/>
                    <a:pt x="17346" y="4971"/>
                    <a:pt x="17012" y="4871"/>
                  </a:cubicBezTo>
                  <a:cubicBezTo>
                    <a:pt x="16178" y="3437"/>
                    <a:pt x="14978" y="2169"/>
                    <a:pt x="13543" y="1302"/>
                  </a:cubicBezTo>
                  <a:close/>
                  <a:moveTo>
                    <a:pt x="6505" y="4471"/>
                  </a:moveTo>
                  <a:lnTo>
                    <a:pt x="6505" y="4471"/>
                  </a:lnTo>
                  <a:cubicBezTo>
                    <a:pt x="5838" y="5838"/>
                    <a:pt x="5337" y="7506"/>
                    <a:pt x="5271" y="9341"/>
                  </a:cubicBezTo>
                  <a:lnTo>
                    <a:pt x="5271" y="9574"/>
                  </a:lnTo>
                  <a:lnTo>
                    <a:pt x="2268" y="9574"/>
                  </a:lnTo>
                  <a:cubicBezTo>
                    <a:pt x="2302" y="7906"/>
                    <a:pt x="2802" y="6339"/>
                    <a:pt x="3603" y="4971"/>
                  </a:cubicBezTo>
                  <a:cubicBezTo>
                    <a:pt x="4103" y="4871"/>
                    <a:pt x="4737" y="4771"/>
                    <a:pt x="5337" y="4637"/>
                  </a:cubicBezTo>
                  <a:cubicBezTo>
                    <a:pt x="5738" y="4604"/>
                    <a:pt x="6105" y="4504"/>
                    <a:pt x="6505" y="4471"/>
                  </a:cubicBezTo>
                  <a:close/>
                  <a:moveTo>
                    <a:pt x="2802" y="5238"/>
                  </a:moveTo>
                  <a:cubicBezTo>
                    <a:pt x="2135" y="6539"/>
                    <a:pt x="1735" y="8006"/>
                    <a:pt x="1668" y="9608"/>
                  </a:cubicBezTo>
                  <a:lnTo>
                    <a:pt x="567" y="9608"/>
                  </a:lnTo>
                  <a:cubicBezTo>
                    <a:pt x="601" y="8173"/>
                    <a:pt x="968" y="6806"/>
                    <a:pt x="1601" y="5638"/>
                  </a:cubicBezTo>
                  <a:cubicBezTo>
                    <a:pt x="1935" y="5505"/>
                    <a:pt x="2335" y="5405"/>
                    <a:pt x="2802" y="5238"/>
                  </a:cubicBezTo>
                  <a:close/>
                  <a:moveTo>
                    <a:pt x="8888" y="4376"/>
                  </a:moveTo>
                  <a:cubicBezTo>
                    <a:pt x="9135" y="4376"/>
                    <a:pt x="9386" y="4384"/>
                    <a:pt x="9640" y="4404"/>
                  </a:cubicBezTo>
                  <a:lnTo>
                    <a:pt x="9640" y="9608"/>
                  </a:lnTo>
                  <a:lnTo>
                    <a:pt x="5804" y="9608"/>
                  </a:lnTo>
                  <a:lnTo>
                    <a:pt x="5804" y="9441"/>
                  </a:lnTo>
                  <a:cubicBezTo>
                    <a:pt x="5904" y="7506"/>
                    <a:pt x="6471" y="5838"/>
                    <a:pt x="7172" y="4471"/>
                  </a:cubicBezTo>
                  <a:cubicBezTo>
                    <a:pt x="7714" y="4423"/>
                    <a:pt x="8290" y="4376"/>
                    <a:pt x="8888" y="4376"/>
                  </a:cubicBezTo>
                  <a:close/>
                  <a:moveTo>
                    <a:pt x="10241" y="4404"/>
                  </a:moveTo>
                  <a:cubicBezTo>
                    <a:pt x="11075" y="4437"/>
                    <a:pt x="11975" y="4504"/>
                    <a:pt x="12943" y="4637"/>
                  </a:cubicBezTo>
                  <a:cubicBezTo>
                    <a:pt x="13610" y="5972"/>
                    <a:pt x="14144" y="7606"/>
                    <a:pt x="14244" y="9441"/>
                  </a:cubicBezTo>
                  <a:lnTo>
                    <a:pt x="14244" y="9608"/>
                  </a:lnTo>
                  <a:lnTo>
                    <a:pt x="10241" y="9608"/>
                  </a:lnTo>
                  <a:lnTo>
                    <a:pt x="10241" y="4404"/>
                  </a:lnTo>
                  <a:close/>
                  <a:moveTo>
                    <a:pt x="13643" y="4737"/>
                  </a:moveTo>
                  <a:cubicBezTo>
                    <a:pt x="14611" y="4871"/>
                    <a:pt x="15611" y="5104"/>
                    <a:pt x="16679" y="5338"/>
                  </a:cubicBezTo>
                  <a:cubicBezTo>
                    <a:pt x="17313" y="6605"/>
                    <a:pt x="17746" y="8073"/>
                    <a:pt x="17813" y="9608"/>
                  </a:cubicBezTo>
                  <a:lnTo>
                    <a:pt x="14811" y="9608"/>
                  </a:lnTo>
                  <a:lnTo>
                    <a:pt x="14811" y="9407"/>
                  </a:lnTo>
                  <a:cubicBezTo>
                    <a:pt x="14744" y="7640"/>
                    <a:pt x="14277" y="6072"/>
                    <a:pt x="13643" y="4737"/>
                  </a:cubicBezTo>
                  <a:close/>
                  <a:moveTo>
                    <a:pt x="17346" y="5571"/>
                  </a:moveTo>
                  <a:lnTo>
                    <a:pt x="17346" y="5571"/>
                  </a:lnTo>
                  <a:cubicBezTo>
                    <a:pt x="17679" y="5638"/>
                    <a:pt x="18013" y="5772"/>
                    <a:pt x="18347" y="5838"/>
                  </a:cubicBezTo>
                  <a:cubicBezTo>
                    <a:pt x="18914" y="6972"/>
                    <a:pt x="19247" y="8273"/>
                    <a:pt x="19314" y="9608"/>
                  </a:cubicBezTo>
                  <a:lnTo>
                    <a:pt x="18347" y="9608"/>
                  </a:lnTo>
                  <a:cubicBezTo>
                    <a:pt x="18313" y="8140"/>
                    <a:pt x="17946" y="6806"/>
                    <a:pt x="17346" y="5571"/>
                  </a:cubicBezTo>
                  <a:close/>
                  <a:moveTo>
                    <a:pt x="1668" y="10108"/>
                  </a:moveTo>
                  <a:lnTo>
                    <a:pt x="1668" y="10141"/>
                  </a:lnTo>
                  <a:cubicBezTo>
                    <a:pt x="1735" y="11843"/>
                    <a:pt x="2168" y="13477"/>
                    <a:pt x="2969" y="14911"/>
                  </a:cubicBezTo>
                  <a:cubicBezTo>
                    <a:pt x="2602" y="14811"/>
                    <a:pt x="2235" y="14678"/>
                    <a:pt x="1801" y="14578"/>
                  </a:cubicBezTo>
                  <a:cubicBezTo>
                    <a:pt x="1068" y="13210"/>
                    <a:pt x="601" y="11742"/>
                    <a:pt x="567" y="10108"/>
                  </a:cubicBezTo>
                  <a:close/>
                  <a:moveTo>
                    <a:pt x="19314" y="10141"/>
                  </a:moveTo>
                  <a:cubicBezTo>
                    <a:pt x="19281" y="11843"/>
                    <a:pt x="18780" y="13444"/>
                    <a:pt x="17946" y="14811"/>
                  </a:cubicBezTo>
                  <a:cubicBezTo>
                    <a:pt x="17646" y="14911"/>
                    <a:pt x="17313" y="15012"/>
                    <a:pt x="16946" y="15112"/>
                  </a:cubicBezTo>
                  <a:cubicBezTo>
                    <a:pt x="17813" y="13677"/>
                    <a:pt x="18313" y="11976"/>
                    <a:pt x="18347" y="10141"/>
                  </a:cubicBezTo>
                  <a:close/>
                  <a:moveTo>
                    <a:pt x="5237" y="10141"/>
                  </a:moveTo>
                  <a:cubicBezTo>
                    <a:pt x="5271" y="12009"/>
                    <a:pt x="5771" y="13844"/>
                    <a:pt x="6738" y="15679"/>
                  </a:cubicBezTo>
                  <a:cubicBezTo>
                    <a:pt x="5771" y="15579"/>
                    <a:pt x="4770" y="15345"/>
                    <a:pt x="3736" y="15112"/>
                  </a:cubicBezTo>
                  <a:cubicBezTo>
                    <a:pt x="2802" y="13677"/>
                    <a:pt x="2268" y="11976"/>
                    <a:pt x="2235" y="10141"/>
                  </a:cubicBezTo>
                  <a:close/>
                  <a:moveTo>
                    <a:pt x="17813" y="10141"/>
                  </a:moveTo>
                  <a:cubicBezTo>
                    <a:pt x="17780" y="12076"/>
                    <a:pt x="17179" y="13844"/>
                    <a:pt x="16145" y="15345"/>
                  </a:cubicBezTo>
                  <a:cubicBezTo>
                    <a:pt x="15645" y="15479"/>
                    <a:pt x="15111" y="15612"/>
                    <a:pt x="14511" y="15679"/>
                  </a:cubicBezTo>
                  <a:cubicBezTo>
                    <a:pt x="14110" y="15779"/>
                    <a:pt x="13677" y="15812"/>
                    <a:pt x="13243" y="15845"/>
                  </a:cubicBezTo>
                  <a:cubicBezTo>
                    <a:pt x="14244" y="13977"/>
                    <a:pt x="14777" y="12109"/>
                    <a:pt x="14811" y="10141"/>
                  </a:cubicBezTo>
                  <a:close/>
                  <a:moveTo>
                    <a:pt x="9640" y="10141"/>
                  </a:moveTo>
                  <a:lnTo>
                    <a:pt x="9640" y="15946"/>
                  </a:lnTo>
                  <a:cubicBezTo>
                    <a:pt x="8940" y="15912"/>
                    <a:pt x="8173" y="15845"/>
                    <a:pt x="7439" y="15779"/>
                  </a:cubicBezTo>
                  <a:cubicBezTo>
                    <a:pt x="6405" y="13944"/>
                    <a:pt x="5838" y="12076"/>
                    <a:pt x="5804" y="10141"/>
                  </a:cubicBezTo>
                  <a:close/>
                  <a:moveTo>
                    <a:pt x="14244" y="10141"/>
                  </a:moveTo>
                  <a:cubicBezTo>
                    <a:pt x="14177" y="12109"/>
                    <a:pt x="13610" y="14011"/>
                    <a:pt x="12509" y="15912"/>
                  </a:cubicBezTo>
                  <a:cubicBezTo>
                    <a:pt x="11809" y="15979"/>
                    <a:pt x="11075" y="15979"/>
                    <a:pt x="10241" y="15979"/>
                  </a:cubicBezTo>
                  <a:lnTo>
                    <a:pt x="10241" y="10141"/>
                  </a:lnTo>
                  <a:close/>
                  <a:moveTo>
                    <a:pt x="17446" y="15612"/>
                  </a:moveTo>
                  <a:cubicBezTo>
                    <a:pt x="16445" y="16913"/>
                    <a:pt x="15111" y="17947"/>
                    <a:pt x="13577" y="18614"/>
                  </a:cubicBezTo>
                  <a:cubicBezTo>
                    <a:pt x="14744" y="17914"/>
                    <a:pt x="15745" y="16946"/>
                    <a:pt x="16512" y="15845"/>
                  </a:cubicBezTo>
                  <a:cubicBezTo>
                    <a:pt x="16846" y="15779"/>
                    <a:pt x="17146" y="15679"/>
                    <a:pt x="17446" y="15612"/>
                  </a:cubicBezTo>
                  <a:close/>
                  <a:moveTo>
                    <a:pt x="2268" y="15312"/>
                  </a:moveTo>
                  <a:lnTo>
                    <a:pt x="2268" y="15312"/>
                  </a:lnTo>
                  <a:cubicBezTo>
                    <a:pt x="2635" y="15445"/>
                    <a:pt x="3002" y="15512"/>
                    <a:pt x="3403" y="15612"/>
                  </a:cubicBezTo>
                  <a:cubicBezTo>
                    <a:pt x="4270" y="16913"/>
                    <a:pt x="5437" y="18014"/>
                    <a:pt x="6805" y="18781"/>
                  </a:cubicBezTo>
                  <a:cubicBezTo>
                    <a:pt x="4970" y="18147"/>
                    <a:pt x="3336" y="16913"/>
                    <a:pt x="2268" y="15312"/>
                  </a:cubicBezTo>
                  <a:close/>
                  <a:moveTo>
                    <a:pt x="7772" y="16413"/>
                  </a:moveTo>
                  <a:lnTo>
                    <a:pt x="7772" y="16413"/>
                  </a:lnTo>
                  <a:cubicBezTo>
                    <a:pt x="8440" y="16446"/>
                    <a:pt x="9073" y="16479"/>
                    <a:pt x="9640" y="16513"/>
                  </a:cubicBezTo>
                  <a:lnTo>
                    <a:pt x="9640" y="18914"/>
                  </a:lnTo>
                  <a:cubicBezTo>
                    <a:pt x="8940" y="18080"/>
                    <a:pt x="8306" y="17246"/>
                    <a:pt x="7772" y="16413"/>
                  </a:cubicBezTo>
                  <a:close/>
                  <a:moveTo>
                    <a:pt x="12176" y="16479"/>
                  </a:moveTo>
                  <a:lnTo>
                    <a:pt x="12176" y="16479"/>
                  </a:lnTo>
                  <a:cubicBezTo>
                    <a:pt x="11642" y="17347"/>
                    <a:pt x="10975" y="18247"/>
                    <a:pt x="10241" y="19081"/>
                  </a:cubicBezTo>
                  <a:lnTo>
                    <a:pt x="10241" y="16513"/>
                  </a:lnTo>
                  <a:lnTo>
                    <a:pt x="10608" y="16513"/>
                  </a:lnTo>
                  <a:cubicBezTo>
                    <a:pt x="11141" y="16513"/>
                    <a:pt x="11675" y="16513"/>
                    <a:pt x="12176" y="16479"/>
                  </a:cubicBezTo>
                  <a:close/>
                  <a:moveTo>
                    <a:pt x="4237" y="15812"/>
                  </a:moveTo>
                  <a:cubicBezTo>
                    <a:pt x="5237" y="16012"/>
                    <a:pt x="6171" y="16179"/>
                    <a:pt x="7105" y="16312"/>
                  </a:cubicBezTo>
                  <a:cubicBezTo>
                    <a:pt x="7639" y="17280"/>
                    <a:pt x="8339" y="18247"/>
                    <a:pt x="9140" y="19148"/>
                  </a:cubicBezTo>
                  <a:cubicBezTo>
                    <a:pt x="7139" y="18614"/>
                    <a:pt x="5437" y="17413"/>
                    <a:pt x="4237" y="15812"/>
                  </a:cubicBezTo>
                  <a:close/>
                  <a:moveTo>
                    <a:pt x="15645" y="16012"/>
                  </a:moveTo>
                  <a:lnTo>
                    <a:pt x="15645" y="16012"/>
                  </a:lnTo>
                  <a:cubicBezTo>
                    <a:pt x="14444" y="17480"/>
                    <a:pt x="12809" y="18614"/>
                    <a:pt x="10908" y="19148"/>
                  </a:cubicBezTo>
                  <a:cubicBezTo>
                    <a:pt x="11675" y="18247"/>
                    <a:pt x="12342" y="17347"/>
                    <a:pt x="12909" y="16446"/>
                  </a:cubicBezTo>
                  <a:cubicBezTo>
                    <a:pt x="13943" y="16346"/>
                    <a:pt x="14844" y="16179"/>
                    <a:pt x="15645" y="16012"/>
                  </a:cubicBezTo>
                  <a:close/>
                  <a:moveTo>
                    <a:pt x="9941" y="1"/>
                  </a:moveTo>
                  <a:cubicBezTo>
                    <a:pt x="4470" y="1"/>
                    <a:pt x="0" y="4471"/>
                    <a:pt x="0" y="9941"/>
                  </a:cubicBezTo>
                  <a:cubicBezTo>
                    <a:pt x="0" y="15412"/>
                    <a:pt x="4470" y="19848"/>
                    <a:pt x="9941" y="19848"/>
                  </a:cubicBezTo>
                  <a:lnTo>
                    <a:pt x="10174" y="19848"/>
                  </a:lnTo>
                  <a:cubicBezTo>
                    <a:pt x="15511" y="19782"/>
                    <a:pt x="19848" y="15345"/>
                    <a:pt x="19848" y="9941"/>
                  </a:cubicBezTo>
                  <a:cubicBezTo>
                    <a:pt x="19848" y="4504"/>
                    <a:pt x="15511" y="134"/>
                    <a:pt x="10141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5" name="Google Shape;235;p7"/>
            <p:cNvGrpSpPr/>
            <p:nvPr/>
          </p:nvGrpSpPr>
          <p:grpSpPr>
            <a:xfrm>
              <a:off x="4632210" y="228066"/>
              <a:ext cx="365869" cy="328105"/>
              <a:chOff x="7194285" y="1228366"/>
              <a:chExt cx="365869" cy="328105"/>
            </a:xfrm>
          </p:grpSpPr>
          <p:sp>
            <p:nvSpPr>
              <p:cNvPr id="236" name="Google Shape;236;p7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0" name="Google Shape;240;p7"/>
            <p:cNvSpPr/>
            <p:nvPr/>
          </p:nvSpPr>
          <p:spPr>
            <a:xfrm>
              <a:off x="860780" y="296472"/>
              <a:ext cx="175087" cy="191303"/>
            </a:xfrm>
            <a:custGeom>
              <a:rect b="b" l="l" r="r" t="t"/>
              <a:pathLst>
                <a:path extrusionOk="0" h="6925" w="6338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1" name="Google Shape;241;p7"/>
            <p:cNvGrpSpPr/>
            <p:nvPr/>
          </p:nvGrpSpPr>
          <p:grpSpPr>
            <a:xfrm>
              <a:off x="8602321" y="2462062"/>
              <a:ext cx="355724" cy="1888212"/>
              <a:chOff x="124471" y="1153724"/>
              <a:chExt cx="355724" cy="1888212"/>
            </a:xfrm>
          </p:grpSpPr>
          <p:sp>
            <p:nvSpPr>
              <p:cNvPr id="242" name="Google Shape;242;p7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rect b="b" l="l" r="r" t="t"/>
                <a:pathLst>
                  <a:path extrusionOk="0" h="7707" w="568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rect b="b" l="l" r="r" t="t"/>
                <a:pathLst>
                  <a:path extrusionOk="0" h="568" w="7707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rect b="b" l="l" r="r" t="t"/>
                <a:pathLst>
                  <a:path extrusionOk="0" h="5825" w="5627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rect b="b" l="l" r="r" t="t"/>
                <a:pathLst>
                  <a:path extrusionOk="0" h="2502" w="2503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" name="Google Shape;247;p7"/>
            <p:cNvGrpSpPr/>
            <p:nvPr/>
          </p:nvGrpSpPr>
          <p:grpSpPr>
            <a:xfrm>
              <a:off x="280137" y="1059674"/>
              <a:ext cx="609540" cy="583574"/>
              <a:chOff x="3105300" y="593625"/>
              <a:chExt cx="256800" cy="245850"/>
            </a:xfrm>
          </p:grpSpPr>
          <p:sp>
            <p:nvSpPr>
              <p:cNvPr id="248" name="Google Shape;248;p7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rect b="b" l="l" r="r" t="t"/>
                <a:pathLst>
                  <a:path extrusionOk="0" h="4395" w="4395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rect b="b" l="l" r="r" t="t"/>
                <a:pathLst>
                  <a:path extrusionOk="0" h="2968" w="2968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rect b="b" l="l" r="r" t="t"/>
                <a:pathLst>
                  <a:path extrusionOk="0" h="2759" w="2759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rect b="b" l="l" r="r" t="t"/>
                <a:pathLst>
                  <a:path extrusionOk="0" h="1427" w="1427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" name="Google Shape;252;p7"/>
            <p:cNvGrpSpPr/>
            <p:nvPr/>
          </p:nvGrpSpPr>
          <p:grpSpPr>
            <a:xfrm>
              <a:off x="488778" y="4452227"/>
              <a:ext cx="631910" cy="457789"/>
              <a:chOff x="855125" y="679497"/>
              <a:chExt cx="254310" cy="184228"/>
            </a:xfrm>
          </p:grpSpPr>
          <p:sp>
            <p:nvSpPr>
              <p:cNvPr id="253" name="Google Shape;253;p7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rect b="b" l="l" r="r" t="t"/>
                <a:pathLst>
                  <a:path extrusionOk="0" h="2284" w="2284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rect b="b" l="l" r="r" t="t"/>
                <a:pathLst>
                  <a:path extrusionOk="0" h="4166" w="4148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rect b="b" l="l" r="r" t="t"/>
                <a:pathLst>
                  <a:path extrusionOk="0" h="2854" w="2854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6" name="Google Shape;256;p7"/>
            <p:cNvGrpSpPr/>
            <p:nvPr/>
          </p:nvGrpSpPr>
          <p:grpSpPr>
            <a:xfrm>
              <a:off x="7450012" y="4632477"/>
              <a:ext cx="456233" cy="335252"/>
              <a:chOff x="8353512" y="4107552"/>
              <a:chExt cx="456233" cy="335252"/>
            </a:xfrm>
          </p:grpSpPr>
          <p:sp>
            <p:nvSpPr>
              <p:cNvPr id="257" name="Google Shape;257;p7"/>
              <p:cNvSpPr/>
              <p:nvPr/>
            </p:nvSpPr>
            <p:spPr>
              <a:xfrm>
                <a:off x="8353512" y="4162027"/>
                <a:ext cx="159778" cy="158864"/>
              </a:xfrm>
              <a:custGeom>
                <a:rect b="b" l="l" r="r" t="t"/>
                <a:pathLst>
                  <a:path extrusionOk="0" h="3272" w="3291">
                    <a:moveTo>
                      <a:pt x="0" y="0"/>
                    </a:moveTo>
                    <a:lnTo>
                      <a:pt x="0" y="3272"/>
                    </a:lnTo>
                    <a:lnTo>
                      <a:pt x="3291" y="3272"/>
                    </a:lnTo>
                    <a:lnTo>
                      <a:pt x="32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452315" y="4256216"/>
                <a:ext cx="185655" cy="186587"/>
              </a:xfrm>
              <a:custGeom>
                <a:rect b="b" l="l" r="r" t="t"/>
                <a:pathLst>
                  <a:path extrusionOk="0" h="3843" w="3824">
                    <a:moveTo>
                      <a:pt x="1" y="0"/>
                    </a:moveTo>
                    <a:lnTo>
                      <a:pt x="1" y="3843"/>
                    </a:lnTo>
                    <a:lnTo>
                      <a:pt x="3824" y="3843"/>
                    </a:lnTo>
                    <a:lnTo>
                      <a:pt x="382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8616710" y="4107552"/>
                <a:ext cx="193035" cy="193045"/>
              </a:xfrm>
              <a:custGeom>
                <a:rect b="b" l="l" r="r" t="t"/>
                <a:pathLst>
                  <a:path extrusionOk="0" h="3976" w="3976">
                    <a:moveTo>
                      <a:pt x="0" y="0"/>
                    </a:moveTo>
                    <a:lnTo>
                      <a:pt x="0" y="3975"/>
                    </a:lnTo>
                    <a:lnTo>
                      <a:pt x="3976" y="3975"/>
                    </a:lnTo>
                    <a:lnTo>
                      <a:pt x="3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8"/>
          <p:cNvSpPr txBox="1"/>
          <p:nvPr>
            <p:ph type="title"/>
          </p:nvPr>
        </p:nvSpPr>
        <p:spPr>
          <a:xfrm>
            <a:off x="2447100" y="662625"/>
            <a:ext cx="5983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62" name="Google Shape;262;p8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263" name="Google Shape;263;p8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" name="Google Shape;270;p8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271" name="Google Shape;271;p8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" name="Google Shape;275;p8"/>
          <p:cNvGrpSpPr/>
          <p:nvPr/>
        </p:nvGrpSpPr>
        <p:grpSpPr>
          <a:xfrm>
            <a:off x="8184044" y="317575"/>
            <a:ext cx="498706" cy="477465"/>
            <a:chOff x="3105300" y="593625"/>
            <a:chExt cx="256800" cy="245850"/>
          </a:xfrm>
        </p:grpSpPr>
        <p:sp>
          <p:nvSpPr>
            <p:cNvPr id="276" name="Google Shape;276;p8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8"/>
          <p:cNvGrpSpPr/>
          <p:nvPr/>
        </p:nvGrpSpPr>
        <p:grpSpPr>
          <a:xfrm>
            <a:off x="8353512" y="4107552"/>
            <a:ext cx="456233" cy="335252"/>
            <a:chOff x="8353512" y="4107552"/>
            <a:chExt cx="456233" cy="335252"/>
          </a:xfrm>
        </p:grpSpPr>
        <p:sp>
          <p:nvSpPr>
            <p:cNvPr id="281" name="Google Shape;281;p8"/>
            <p:cNvSpPr/>
            <p:nvPr/>
          </p:nvSpPr>
          <p:spPr>
            <a:xfrm>
              <a:off x="8353512" y="4162027"/>
              <a:ext cx="159778" cy="158864"/>
            </a:xfrm>
            <a:custGeom>
              <a:rect b="b" l="l" r="r" t="t"/>
              <a:pathLst>
                <a:path extrusionOk="0" h="3272" w="3291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8452315" y="4256216"/>
              <a:ext cx="185655" cy="186587"/>
            </a:xfrm>
            <a:custGeom>
              <a:rect b="b" l="l" r="r" t="t"/>
              <a:pathLst>
                <a:path extrusionOk="0" h="3843" w="3824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8616710" y="4107552"/>
              <a:ext cx="193035" cy="193045"/>
            </a:xfrm>
            <a:custGeom>
              <a:rect b="b" l="l" r="r" t="t"/>
              <a:pathLst>
                <a:path extrusionOk="0" h="3976" w="3976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4" name="Google Shape;284;p8"/>
          <p:cNvGrpSpPr/>
          <p:nvPr/>
        </p:nvGrpSpPr>
        <p:grpSpPr>
          <a:xfrm>
            <a:off x="4713835" y="193704"/>
            <a:ext cx="518269" cy="328105"/>
            <a:chOff x="783960" y="4261704"/>
            <a:chExt cx="518269" cy="328105"/>
          </a:xfrm>
        </p:grpSpPr>
        <p:sp>
          <p:nvSpPr>
            <p:cNvPr id="285" name="Google Shape;285;p8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6" name="Google Shape;286;p8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287" name="Google Shape;287;p8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8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8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1" name="Google Shape;291;p8"/>
          <p:cNvGrpSpPr/>
          <p:nvPr/>
        </p:nvGrpSpPr>
        <p:grpSpPr>
          <a:xfrm>
            <a:off x="8682758" y="1527568"/>
            <a:ext cx="232368" cy="974453"/>
            <a:chOff x="2546733" y="2525280"/>
            <a:chExt cx="232368" cy="974453"/>
          </a:xfrm>
        </p:grpSpPr>
        <p:sp>
          <p:nvSpPr>
            <p:cNvPr id="292" name="Google Shape;292;p8"/>
            <p:cNvSpPr/>
            <p:nvPr/>
          </p:nvSpPr>
          <p:spPr>
            <a:xfrm>
              <a:off x="2688157" y="252528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2688157" y="270789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2688157" y="289050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2546733" y="252528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2546733" y="270789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2546733" y="288970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2688157" y="3043571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2688157" y="322538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2688157" y="340799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2546733" y="3043571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2546733" y="322462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2546733" y="3407229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" name="Google Shape;304;p8"/>
          <p:cNvGrpSpPr/>
          <p:nvPr/>
        </p:nvGrpSpPr>
        <p:grpSpPr>
          <a:xfrm>
            <a:off x="4081928" y="4515327"/>
            <a:ext cx="631910" cy="457789"/>
            <a:chOff x="855125" y="679497"/>
            <a:chExt cx="254310" cy="184228"/>
          </a:xfrm>
        </p:grpSpPr>
        <p:sp>
          <p:nvSpPr>
            <p:cNvPr id="305" name="Google Shape;305;p8"/>
            <p:cNvSpPr/>
            <p:nvPr/>
          </p:nvSpPr>
          <p:spPr>
            <a:xfrm>
              <a:off x="1052335" y="679497"/>
              <a:ext cx="57100" cy="57100"/>
            </a:xfrm>
            <a:custGeom>
              <a:rect b="b" l="l" r="r" t="t"/>
              <a:pathLst>
                <a:path extrusionOk="0" h="2284" w="2284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855125" y="730100"/>
              <a:ext cx="103700" cy="104150"/>
            </a:xfrm>
            <a:custGeom>
              <a:rect b="b" l="l" r="r" t="t"/>
              <a:pathLst>
                <a:path extrusionOk="0" h="4166" w="4148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917425" y="792375"/>
              <a:ext cx="71350" cy="71350"/>
            </a:xfrm>
            <a:custGeom>
              <a:rect b="b" l="l" r="r" t="t"/>
              <a:pathLst>
                <a:path extrusionOk="0" h="2854" w="2854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9"/>
          <p:cNvSpPr txBox="1"/>
          <p:nvPr>
            <p:ph type="title"/>
          </p:nvPr>
        </p:nvSpPr>
        <p:spPr>
          <a:xfrm>
            <a:off x="713100" y="1685688"/>
            <a:ext cx="4695000" cy="6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0" name="Google Shape;310;p9"/>
          <p:cNvSpPr txBox="1"/>
          <p:nvPr>
            <p:ph idx="1" type="subTitle"/>
          </p:nvPr>
        </p:nvSpPr>
        <p:spPr>
          <a:xfrm>
            <a:off x="713100" y="2343913"/>
            <a:ext cx="4695000" cy="11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1" name="Google Shape;311;p9"/>
          <p:cNvGrpSpPr/>
          <p:nvPr/>
        </p:nvGrpSpPr>
        <p:grpSpPr>
          <a:xfrm>
            <a:off x="3980486" y="-2089103"/>
            <a:ext cx="8043475" cy="8043475"/>
            <a:chOff x="1241175" y="-1300650"/>
            <a:chExt cx="8043475" cy="8043475"/>
          </a:xfrm>
        </p:grpSpPr>
        <p:sp>
          <p:nvSpPr>
            <p:cNvPr id="312" name="Google Shape;312;p9"/>
            <p:cNvSpPr/>
            <p:nvPr/>
          </p:nvSpPr>
          <p:spPr>
            <a:xfrm>
              <a:off x="1241175" y="-1300650"/>
              <a:ext cx="8043475" cy="8043475"/>
            </a:xfrm>
            <a:custGeom>
              <a:rect b="b" l="l" r="r" t="t"/>
              <a:pathLst>
                <a:path extrusionOk="0" h="321739" w="321739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1787525" y="-755050"/>
              <a:ext cx="6950775" cy="6951500"/>
            </a:xfrm>
            <a:custGeom>
              <a:rect b="b" l="l" r="r" t="t"/>
              <a:pathLst>
                <a:path extrusionOk="0" h="278060" w="278031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2333125" y="-208675"/>
              <a:ext cx="5859575" cy="5860300"/>
            </a:xfrm>
            <a:custGeom>
              <a:rect b="b" l="l" r="r" t="t"/>
              <a:pathLst>
                <a:path extrusionOk="0" h="234412" w="234383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2878750" y="336925"/>
              <a:ext cx="4768350" cy="4768325"/>
            </a:xfrm>
            <a:custGeom>
              <a:rect b="b" l="l" r="r" t="t"/>
              <a:pathLst>
                <a:path extrusionOk="0" h="190733" w="190734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3425100" y="883275"/>
              <a:ext cx="3675625" cy="3675625"/>
            </a:xfrm>
            <a:custGeom>
              <a:rect b="b" l="l" r="r" t="t"/>
              <a:pathLst>
                <a:path extrusionOk="0" h="147025" w="147025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3971475" y="1430400"/>
              <a:ext cx="2583650" cy="2583650"/>
            </a:xfrm>
            <a:custGeom>
              <a:rect b="b" l="l" r="r" t="t"/>
              <a:pathLst>
                <a:path extrusionOk="0" h="103346" w="103346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4516300" y="1974475"/>
              <a:ext cx="1493225" cy="1493225"/>
            </a:xfrm>
            <a:custGeom>
              <a:rect b="b" l="l" r="r" t="t"/>
              <a:pathLst>
                <a:path extrusionOk="0" h="59729" w="59729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" name="Google Shape;319;p9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320" name="Google Shape;320;p9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9"/>
          <p:cNvGrpSpPr/>
          <p:nvPr/>
        </p:nvGrpSpPr>
        <p:grpSpPr>
          <a:xfrm>
            <a:off x="3657878" y="4442802"/>
            <a:ext cx="631910" cy="457789"/>
            <a:chOff x="855125" y="679497"/>
            <a:chExt cx="254310" cy="184228"/>
          </a:xfrm>
        </p:grpSpPr>
        <p:sp>
          <p:nvSpPr>
            <p:cNvPr id="325" name="Google Shape;325;p9"/>
            <p:cNvSpPr/>
            <p:nvPr/>
          </p:nvSpPr>
          <p:spPr>
            <a:xfrm>
              <a:off x="1052335" y="679497"/>
              <a:ext cx="57100" cy="57100"/>
            </a:xfrm>
            <a:custGeom>
              <a:rect b="b" l="l" r="r" t="t"/>
              <a:pathLst>
                <a:path extrusionOk="0" h="2284" w="2284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855125" y="730100"/>
              <a:ext cx="103700" cy="104150"/>
            </a:xfrm>
            <a:custGeom>
              <a:rect b="b" l="l" r="r" t="t"/>
              <a:pathLst>
                <a:path extrusionOk="0" h="4166" w="4148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917425" y="792375"/>
              <a:ext cx="71350" cy="71350"/>
            </a:xfrm>
            <a:custGeom>
              <a:rect b="b" l="l" r="r" t="t"/>
              <a:pathLst>
                <a:path extrusionOk="0" h="2854" w="2854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8" name="Google Shape;328;p9"/>
          <p:cNvGrpSpPr/>
          <p:nvPr/>
        </p:nvGrpSpPr>
        <p:grpSpPr>
          <a:xfrm>
            <a:off x="8184044" y="317575"/>
            <a:ext cx="498706" cy="477465"/>
            <a:chOff x="3105300" y="593625"/>
            <a:chExt cx="256800" cy="245850"/>
          </a:xfrm>
        </p:grpSpPr>
        <p:sp>
          <p:nvSpPr>
            <p:cNvPr id="329" name="Google Shape;329;p9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9"/>
          <p:cNvGrpSpPr/>
          <p:nvPr/>
        </p:nvGrpSpPr>
        <p:grpSpPr>
          <a:xfrm>
            <a:off x="8353512" y="4107552"/>
            <a:ext cx="456233" cy="335252"/>
            <a:chOff x="8353512" y="4107552"/>
            <a:chExt cx="456233" cy="335252"/>
          </a:xfrm>
        </p:grpSpPr>
        <p:sp>
          <p:nvSpPr>
            <p:cNvPr id="334" name="Google Shape;334;p9"/>
            <p:cNvSpPr/>
            <p:nvPr/>
          </p:nvSpPr>
          <p:spPr>
            <a:xfrm>
              <a:off x="8353512" y="4162027"/>
              <a:ext cx="159778" cy="158864"/>
            </a:xfrm>
            <a:custGeom>
              <a:rect b="b" l="l" r="r" t="t"/>
              <a:pathLst>
                <a:path extrusionOk="0" h="3272" w="3291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8452315" y="4256216"/>
              <a:ext cx="185655" cy="186587"/>
            </a:xfrm>
            <a:custGeom>
              <a:rect b="b" l="l" r="r" t="t"/>
              <a:pathLst>
                <a:path extrusionOk="0" h="3843" w="3824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8616710" y="4107552"/>
              <a:ext cx="193035" cy="193045"/>
            </a:xfrm>
            <a:custGeom>
              <a:rect b="b" l="l" r="r" t="t"/>
              <a:pathLst>
                <a:path extrusionOk="0" h="3976" w="3976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9"/>
          <p:cNvGrpSpPr/>
          <p:nvPr/>
        </p:nvGrpSpPr>
        <p:grpSpPr>
          <a:xfrm>
            <a:off x="8682758" y="1527568"/>
            <a:ext cx="232368" cy="974453"/>
            <a:chOff x="2546733" y="2525280"/>
            <a:chExt cx="232368" cy="974453"/>
          </a:xfrm>
        </p:grpSpPr>
        <p:sp>
          <p:nvSpPr>
            <p:cNvPr id="338" name="Google Shape;338;p9"/>
            <p:cNvSpPr/>
            <p:nvPr/>
          </p:nvSpPr>
          <p:spPr>
            <a:xfrm>
              <a:off x="2688157" y="252528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2688157" y="270789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2688157" y="2890500"/>
              <a:ext cx="90944" cy="91712"/>
            </a:xfrm>
            <a:custGeom>
              <a:rect b="b" l="l" r="r" t="t"/>
              <a:pathLst>
                <a:path extrusionOk="0" h="3937" w="3904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2546733" y="252528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2546733" y="270789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2546733" y="2889707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2688157" y="3043571"/>
              <a:ext cx="90944" cy="90944"/>
            </a:xfrm>
            <a:custGeom>
              <a:rect b="b" l="l" r="r" t="t"/>
              <a:pathLst>
                <a:path extrusionOk="0" h="3904" w="3904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2688157" y="322538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2688157" y="3407998"/>
              <a:ext cx="90944" cy="91736"/>
            </a:xfrm>
            <a:custGeom>
              <a:rect b="b" l="l" r="r" t="t"/>
              <a:pathLst>
                <a:path extrusionOk="0" h="3938" w="3904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2546733" y="3043571"/>
              <a:ext cx="91712" cy="90944"/>
            </a:xfrm>
            <a:custGeom>
              <a:rect b="b" l="l" r="r" t="t"/>
              <a:pathLst>
                <a:path extrusionOk="0" h="3904" w="3937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2546733" y="3224620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2546733" y="3407229"/>
              <a:ext cx="91712" cy="91712"/>
            </a:xfrm>
            <a:custGeom>
              <a:rect b="b" l="l" r="r" t="t"/>
              <a:pathLst>
                <a:path extrusionOk="0" h="3937" w="3937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9"/>
          <p:cNvGrpSpPr/>
          <p:nvPr/>
        </p:nvGrpSpPr>
        <p:grpSpPr>
          <a:xfrm>
            <a:off x="4713835" y="193704"/>
            <a:ext cx="518269" cy="328105"/>
            <a:chOff x="783960" y="4261704"/>
            <a:chExt cx="518269" cy="328105"/>
          </a:xfrm>
        </p:grpSpPr>
        <p:sp>
          <p:nvSpPr>
            <p:cNvPr id="351" name="Google Shape;351;p9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2" name="Google Shape;352;p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353" name="Google Shape;353;p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0"/>
          <p:cNvSpPr txBox="1"/>
          <p:nvPr>
            <p:ph type="title"/>
          </p:nvPr>
        </p:nvSpPr>
        <p:spPr>
          <a:xfrm>
            <a:off x="1172550" y="3692925"/>
            <a:ext cx="6798900" cy="8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59" name="Google Shape;359;p10"/>
          <p:cNvGrpSpPr/>
          <p:nvPr/>
        </p:nvGrpSpPr>
        <p:grpSpPr>
          <a:xfrm>
            <a:off x="301700" y="494646"/>
            <a:ext cx="535664" cy="317725"/>
            <a:chOff x="5182025" y="464396"/>
            <a:chExt cx="535664" cy="317725"/>
          </a:xfrm>
        </p:grpSpPr>
        <p:sp>
          <p:nvSpPr>
            <p:cNvPr id="360" name="Google Shape;360;p10"/>
            <p:cNvSpPr/>
            <p:nvPr/>
          </p:nvSpPr>
          <p:spPr>
            <a:xfrm>
              <a:off x="5534801" y="464396"/>
              <a:ext cx="182888" cy="183820"/>
            </a:xfrm>
            <a:custGeom>
              <a:rect b="b" l="l" r="r" t="t"/>
              <a:pathLst>
                <a:path extrusionOk="0" h="3786" w="3767">
                  <a:moveTo>
                    <a:pt x="0" y="1"/>
                  </a:moveTo>
                  <a:lnTo>
                    <a:pt x="0" y="3786"/>
                  </a:lnTo>
                  <a:lnTo>
                    <a:pt x="3767" y="378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5389826" y="574268"/>
              <a:ext cx="207794" cy="207853"/>
            </a:xfrm>
            <a:custGeom>
              <a:rect b="b" l="l" r="r" t="t"/>
              <a:pathLst>
                <a:path extrusionOk="0" h="4281" w="428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5182025" y="510568"/>
              <a:ext cx="110840" cy="110894"/>
            </a:xfrm>
            <a:custGeom>
              <a:rect b="b" l="l" r="r" t="t"/>
              <a:pathLst>
                <a:path extrusionOk="0" h="2284" w="2283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" name="Google Shape;363;p10"/>
          <p:cNvGrpSpPr/>
          <p:nvPr/>
        </p:nvGrpSpPr>
        <p:grpSpPr>
          <a:xfrm>
            <a:off x="159610" y="2603391"/>
            <a:ext cx="365869" cy="328105"/>
            <a:chOff x="7194285" y="1228366"/>
            <a:chExt cx="365869" cy="328105"/>
          </a:xfrm>
        </p:grpSpPr>
        <p:sp>
          <p:nvSpPr>
            <p:cNvPr id="364" name="Google Shape;364;p10"/>
            <p:cNvSpPr/>
            <p:nvPr/>
          </p:nvSpPr>
          <p:spPr>
            <a:xfrm>
              <a:off x="7474434" y="1291960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0"/>
            <p:cNvSpPr/>
            <p:nvPr/>
          </p:nvSpPr>
          <p:spPr>
            <a:xfrm>
              <a:off x="7315920" y="1470723"/>
              <a:ext cx="84809" cy="85748"/>
            </a:xfrm>
            <a:custGeom>
              <a:rect b="b" l="l" r="r" t="t"/>
              <a:pathLst>
                <a:path extrusionOk="0" h="3104" w="307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0"/>
            <p:cNvSpPr/>
            <p:nvPr/>
          </p:nvSpPr>
          <p:spPr>
            <a:xfrm>
              <a:off x="7293820" y="1228366"/>
              <a:ext cx="15691" cy="213817"/>
            </a:xfrm>
            <a:custGeom>
              <a:rect b="b" l="l" r="r" t="t"/>
              <a:pathLst>
                <a:path extrusionOk="0" h="7740" w="568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0"/>
            <p:cNvSpPr/>
            <p:nvPr/>
          </p:nvSpPr>
          <p:spPr>
            <a:xfrm>
              <a:off x="7194285" y="1326989"/>
              <a:ext cx="213818" cy="15691"/>
            </a:xfrm>
            <a:custGeom>
              <a:rect b="b" l="l" r="r" t="t"/>
              <a:pathLst>
                <a:path extrusionOk="0" h="568" w="774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" name="Google Shape;368;p10"/>
          <p:cNvGrpSpPr/>
          <p:nvPr/>
        </p:nvGrpSpPr>
        <p:grpSpPr>
          <a:xfrm>
            <a:off x="8584171" y="1398312"/>
            <a:ext cx="355724" cy="1888212"/>
            <a:chOff x="124471" y="1153724"/>
            <a:chExt cx="355724" cy="1888212"/>
          </a:xfrm>
        </p:grpSpPr>
        <p:sp>
          <p:nvSpPr>
            <p:cNvPr id="369" name="Google Shape;369;p10"/>
            <p:cNvSpPr/>
            <p:nvPr/>
          </p:nvSpPr>
          <p:spPr>
            <a:xfrm>
              <a:off x="224005" y="1153724"/>
              <a:ext cx="15691" cy="212906"/>
            </a:xfrm>
            <a:custGeom>
              <a:rect b="b" l="l" r="r" t="t"/>
              <a:pathLst>
                <a:path extrusionOk="0" h="7707" w="568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0"/>
            <p:cNvSpPr/>
            <p:nvPr/>
          </p:nvSpPr>
          <p:spPr>
            <a:xfrm>
              <a:off x="124471" y="1251407"/>
              <a:ext cx="212906" cy="15691"/>
            </a:xfrm>
            <a:custGeom>
              <a:rect b="b" l="l" r="r" t="t"/>
              <a:pathLst>
                <a:path extrusionOk="0" h="568" w="7707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0"/>
            <p:cNvSpPr/>
            <p:nvPr/>
          </p:nvSpPr>
          <p:spPr>
            <a:xfrm>
              <a:off x="323843" y="1395556"/>
              <a:ext cx="155446" cy="160916"/>
            </a:xfrm>
            <a:custGeom>
              <a:rect b="b" l="l" r="r" t="t"/>
              <a:pathLst>
                <a:path extrusionOk="0" h="5825" w="5627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0"/>
            <p:cNvSpPr/>
            <p:nvPr/>
          </p:nvSpPr>
          <p:spPr>
            <a:xfrm>
              <a:off x="250712" y="2821681"/>
              <a:ext cx="69145" cy="69118"/>
            </a:xfrm>
            <a:custGeom>
              <a:rect b="b" l="l" r="r" t="t"/>
              <a:pathLst>
                <a:path extrusionOk="0" h="2502" w="2503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0"/>
            <p:cNvSpPr/>
            <p:nvPr/>
          </p:nvSpPr>
          <p:spPr>
            <a:xfrm>
              <a:off x="394474" y="2956216"/>
              <a:ext cx="85720" cy="85720"/>
            </a:xfrm>
            <a:custGeom>
              <a:rect b="b" l="l" r="r" t="t"/>
              <a:pathLst>
                <a:path extrusionOk="0" h="3103" w="3103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10"/>
          <p:cNvGrpSpPr/>
          <p:nvPr/>
        </p:nvGrpSpPr>
        <p:grpSpPr>
          <a:xfrm>
            <a:off x="8179187" y="3570224"/>
            <a:ext cx="609540" cy="583574"/>
            <a:chOff x="3105300" y="593625"/>
            <a:chExt cx="256800" cy="245850"/>
          </a:xfrm>
        </p:grpSpPr>
        <p:sp>
          <p:nvSpPr>
            <p:cNvPr id="375" name="Google Shape;375;p10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044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b="1" sz="32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b="1" sz="3500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b="1" sz="3500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b="1" sz="3500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b="1" sz="3500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b="1" sz="3500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b="1" sz="3500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b="1" sz="3500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b="1" sz="3500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p32"/>
          <p:cNvSpPr txBox="1"/>
          <p:nvPr>
            <p:ph type="ctrTitle"/>
          </p:nvPr>
        </p:nvSpPr>
        <p:spPr>
          <a:xfrm>
            <a:off x="959950" y="985000"/>
            <a:ext cx="7872000" cy="22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</a:rPr>
              <a:t>TEAM 3</a:t>
            </a:r>
            <a:endParaRPr sz="50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 Flasher, 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 </a:t>
            </a:r>
            <a:r>
              <a:rPr lang="en" sz="4400"/>
              <a:t>Low</a:t>
            </a:r>
            <a:r>
              <a:rPr lang="en" sz="4400"/>
              <a:t> </a:t>
            </a:r>
            <a:r>
              <a:rPr lang="en" sz="4400"/>
              <a:t>Beam, 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 Position Lights</a:t>
            </a:r>
            <a:endParaRPr sz="4400"/>
          </a:p>
        </p:txBody>
      </p:sp>
      <p:sp>
        <p:nvSpPr>
          <p:cNvPr id="1376" name="Google Shape;1376;p32"/>
          <p:cNvSpPr txBox="1"/>
          <p:nvPr/>
        </p:nvSpPr>
        <p:spPr>
          <a:xfrm>
            <a:off x="4260025" y="4572400"/>
            <a:ext cx="4908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By Pavel Cristina, Petrut Cristian Catalin, Tirsina Nicoleta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41"/>
          <p:cNvSpPr txBox="1"/>
          <p:nvPr>
            <p:ph type="title"/>
          </p:nvPr>
        </p:nvSpPr>
        <p:spPr>
          <a:xfrm>
            <a:off x="1236104" y="2239800"/>
            <a:ext cx="4737300" cy="154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 Testbench</a:t>
            </a:r>
            <a:endParaRPr/>
          </a:p>
        </p:txBody>
      </p:sp>
      <p:sp>
        <p:nvSpPr>
          <p:cNvPr id="1475" name="Google Shape;1475;p41"/>
          <p:cNvSpPr txBox="1"/>
          <p:nvPr>
            <p:ph idx="2" type="title"/>
          </p:nvPr>
        </p:nvSpPr>
        <p:spPr>
          <a:xfrm>
            <a:off x="1236100" y="1398000"/>
            <a:ext cx="216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grpSp>
        <p:nvGrpSpPr>
          <p:cNvPr id="1476" name="Google Shape;1476;p41"/>
          <p:cNvGrpSpPr/>
          <p:nvPr/>
        </p:nvGrpSpPr>
        <p:grpSpPr>
          <a:xfrm>
            <a:off x="330310" y="4274529"/>
            <a:ext cx="518269" cy="328105"/>
            <a:chOff x="783960" y="4261704"/>
            <a:chExt cx="518269" cy="328105"/>
          </a:xfrm>
        </p:grpSpPr>
        <p:sp>
          <p:nvSpPr>
            <p:cNvPr id="1477" name="Google Shape;1477;p41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8" name="Google Shape;1478;p41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479" name="Google Shape;1479;p41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41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41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41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83" name="Google Shape;1483;p41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1484" name="Google Shape;1484;p41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1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1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1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2" name="Google Shape;1492;p42"/>
          <p:cNvGrpSpPr/>
          <p:nvPr/>
        </p:nvGrpSpPr>
        <p:grpSpPr>
          <a:xfrm>
            <a:off x="863443" y="1650442"/>
            <a:ext cx="1131593" cy="1082850"/>
            <a:chOff x="1317586" y="1856572"/>
            <a:chExt cx="749797" cy="717499"/>
          </a:xfrm>
        </p:grpSpPr>
        <p:sp>
          <p:nvSpPr>
            <p:cNvPr id="1493" name="Google Shape;1493;p42"/>
            <p:cNvSpPr/>
            <p:nvPr/>
          </p:nvSpPr>
          <p:spPr>
            <a:xfrm>
              <a:off x="1317586" y="1891887"/>
              <a:ext cx="710743" cy="682184"/>
            </a:xfrm>
            <a:custGeom>
              <a:rect b="b" l="l" r="r" t="t"/>
              <a:pathLst>
                <a:path extrusionOk="0" h="30289" w="31557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2"/>
            <p:cNvSpPr/>
            <p:nvPr/>
          </p:nvSpPr>
          <p:spPr>
            <a:xfrm>
              <a:off x="1356662" y="1856572"/>
              <a:ext cx="710720" cy="681441"/>
            </a:xfrm>
            <a:custGeom>
              <a:rect b="b" l="l" r="r" t="t"/>
              <a:pathLst>
                <a:path extrusionOk="0" h="30256" w="31556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5" name="Google Shape;1495;p42"/>
          <p:cNvGrpSpPr/>
          <p:nvPr/>
        </p:nvGrpSpPr>
        <p:grpSpPr>
          <a:xfrm>
            <a:off x="2435705" y="1650442"/>
            <a:ext cx="1131593" cy="1082850"/>
            <a:chOff x="1317586" y="1856572"/>
            <a:chExt cx="749797" cy="717499"/>
          </a:xfrm>
        </p:grpSpPr>
        <p:sp>
          <p:nvSpPr>
            <p:cNvPr id="1496" name="Google Shape;1496;p42"/>
            <p:cNvSpPr/>
            <p:nvPr/>
          </p:nvSpPr>
          <p:spPr>
            <a:xfrm>
              <a:off x="1317586" y="1891887"/>
              <a:ext cx="710743" cy="682184"/>
            </a:xfrm>
            <a:custGeom>
              <a:rect b="b" l="l" r="r" t="t"/>
              <a:pathLst>
                <a:path extrusionOk="0" h="30289" w="31557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2"/>
            <p:cNvSpPr/>
            <p:nvPr/>
          </p:nvSpPr>
          <p:spPr>
            <a:xfrm>
              <a:off x="1356662" y="1856572"/>
              <a:ext cx="710720" cy="681441"/>
            </a:xfrm>
            <a:custGeom>
              <a:rect b="b" l="l" r="r" t="t"/>
              <a:pathLst>
                <a:path extrusionOk="0" h="30256" w="31556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8" name="Google Shape;1498;p42"/>
          <p:cNvGrpSpPr/>
          <p:nvPr/>
        </p:nvGrpSpPr>
        <p:grpSpPr>
          <a:xfrm>
            <a:off x="4006218" y="1650442"/>
            <a:ext cx="1131593" cy="1082850"/>
            <a:chOff x="1317586" y="1856572"/>
            <a:chExt cx="749797" cy="717499"/>
          </a:xfrm>
        </p:grpSpPr>
        <p:sp>
          <p:nvSpPr>
            <p:cNvPr id="1499" name="Google Shape;1499;p42"/>
            <p:cNvSpPr/>
            <p:nvPr/>
          </p:nvSpPr>
          <p:spPr>
            <a:xfrm>
              <a:off x="1317586" y="1891887"/>
              <a:ext cx="710743" cy="682184"/>
            </a:xfrm>
            <a:custGeom>
              <a:rect b="b" l="l" r="r" t="t"/>
              <a:pathLst>
                <a:path extrusionOk="0" h="30289" w="31557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2"/>
            <p:cNvSpPr/>
            <p:nvPr/>
          </p:nvSpPr>
          <p:spPr>
            <a:xfrm>
              <a:off x="1356662" y="1856572"/>
              <a:ext cx="710720" cy="681441"/>
            </a:xfrm>
            <a:custGeom>
              <a:rect b="b" l="l" r="r" t="t"/>
              <a:pathLst>
                <a:path extrusionOk="0" h="30256" w="31556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1" name="Google Shape;1501;p42"/>
          <p:cNvGrpSpPr/>
          <p:nvPr/>
        </p:nvGrpSpPr>
        <p:grpSpPr>
          <a:xfrm>
            <a:off x="5576743" y="1650442"/>
            <a:ext cx="1131593" cy="1082850"/>
            <a:chOff x="1317586" y="1856572"/>
            <a:chExt cx="749797" cy="717499"/>
          </a:xfrm>
        </p:grpSpPr>
        <p:sp>
          <p:nvSpPr>
            <p:cNvPr id="1502" name="Google Shape;1502;p42"/>
            <p:cNvSpPr/>
            <p:nvPr/>
          </p:nvSpPr>
          <p:spPr>
            <a:xfrm>
              <a:off x="1317586" y="1891887"/>
              <a:ext cx="710743" cy="682184"/>
            </a:xfrm>
            <a:custGeom>
              <a:rect b="b" l="l" r="r" t="t"/>
              <a:pathLst>
                <a:path extrusionOk="0" h="30289" w="31557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2"/>
            <p:cNvSpPr/>
            <p:nvPr/>
          </p:nvSpPr>
          <p:spPr>
            <a:xfrm>
              <a:off x="1356662" y="1856572"/>
              <a:ext cx="710720" cy="681441"/>
            </a:xfrm>
            <a:custGeom>
              <a:rect b="b" l="l" r="r" t="t"/>
              <a:pathLst>
                <a:path extrusionOk="0" h="30256" w="31556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4" name="Google Shape;1504;p42"/>
          <p:cNvGrpSpPr/>
          <p:nvPr/>
        </p:nvGrpSpPr>
        <p:grpSpPr>
          <a:xfrm>
            <a:off x="7147243" y="1650442"/>
            <a:ext cx="1131593" cy="1082850"/>
            <a:chOff x="1317586" y="1856572"/>
            <a:chExt cx="749797" cy="717499"/>
          </a:xfrm>
        </p:grpSpPr>
        <p:sp>
          <p:nvSpPr>
            <p:cNvPr id="1505" name="Google Shape;1505;p42"/>
            <p:cNvSpPr/>
            <p:nvPr/>
          </p:nvSpPr>
          <p:spPr>
            <a:xfrm>
              <a:off x="1317586" y="1891887"/>
              <a:ext cx="710743" cy="682184"/>
            </a:xfrm>
            <a:custGeom>
              <a:rect b="b" l="l" r="r" t="t"/>
              <a:pathLst>
                <a:path extrusionOk="0" h="30289" w="31557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2"/>
            <p:cNvSpPr/>
            <p:nvPr/>
          </p:nvSpPr>
          <p:spPr>
            <a:xfrm>
              <a:off x="1356662" y="1856572"/>
              <a:ext cx="710720" cy="681441"/>
            </a:xfrm>
            <a:custGeom>
              <a:rect b="b" l="l" r="r" t="t"/>
              <a:pathLst>
                <a:path extrusionOk="0" h="30256" w="31556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7" name="Google Shape;1507;p42"/>
          <p:cNvSpPr txBox="1"/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Tests</a:t>
            </a:r>
            <a:endParaRPr/>
          </a:p>
        </p:txBody>
      </p:sp>
      <p:sp>
        <p:nvSpPr>
          <p:cNvPr id="1508" name="Google Shape;1508;p42"/>
          <p:cNvSpPr txBox="1"/>
          <p:nvPr/>
        </p:nvSpPr>
        <p:spPr>
          <a:xfrm>
            <a:off x="2290512" y="3851350"/>
            <a:ext cx="14220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Left Flasher only does 3 cycles when </a:t>
            </a: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ON</a:t>
            </a: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for &lt; 2.4s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509" name="Google Shape;1509;p42"/>
          <p:cNvSpPr txBox="1"/>
          <p:nvPr/>
        </p:nvSpPr>
        <p:spPr>
          <a:xfrm>
            <a:off x="720000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Test </a:t>
            </a: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1</a:t>
            </a:r>
            <a:endParaRPr b="1" sz="20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510" name="Google Shape;1510;p42"/>
          <p:cNvSpPr txBox="1"/>
          <p:nvPr/>
        </p:nvSpPr>
        <p:spPr>
          <a:xfrm>
            <a:off x="678075" y="3766725"/>
            <a:ext cx="15141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Position Lights </a:t>
            </a: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ON </a:t>
            </a: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within 500 ms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511" name="Google Shape;1511;p42"/>
          <p:cNvSpPr txBox="1"/>
          <p:nvPr/>
        </p:nvSpPr>
        <p:spPr>
          <a:xfrm>
            <a:off x="3860988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Test </a:t>
            </a: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3</a:t>
            </a:r>
            <a:endParaRPr b="1" sz="20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512" name="Google Shape;1512;p42"/>
          <p:cNvSpPr txBox="1"/>
          <p:nvPr/>
        </p:nvSpPr>
        <p:spPr>
          <a:xfrm>
            <a:off x="3860988" y="3766725"/>
            <a:ext cx="14220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Low Beam</a:t>
            </a: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 ON within 500 ms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513" name="Google Shape;1513;p42"/>
          <p:cNvSpPr txBox="1"/>
          <p:nvPr/>
        </p:nvSpPr>
        <p:spPr>
          <a:xfrm>
            <a:off x="2290487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Test </a:t>
            </a: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2</a:t>
            </a:r>
            <a:endParaRPr b="1" sz="20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514" name="Google Shape;1514;p42"/>
          <p:cNvSpPr txBox="1"/>
          <p:nvPr/>
        </p:nvSpPr>
        <p:spPr>
          <a:xfrm>
            <a:off x="5431522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Test </a:t>
            </a: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4</a:t>
            </a:r>
            <a:endParaRPr b="1" sz="20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515" name="Google Shape;1515;p42"/>
          <p:cNvSpPr txBox="1"/>
          <p:nvPr/>
        </p:nvSpPr>
        <p:spPr>
          <a:xfrm>
            <a:off x="5431534" y="3851350"/>
            <a:ext cx="14220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Stress Test for switching from left to right flashing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516" name="Google Shape;1516;p42"/>
          <p:cNvSpPr txBox="1"/>
          <p:nvPr/>
        </p:nvSpPr>
        <p:spPr>
          <a:xfrm>
            <a:off x="7002076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Test </a:t>
            </a: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5</a:t>
            </a:r>
            <a:endParaRPr b="1" sz="20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517" name="Google Shape;1517;p42"/>
          <p:cNvSpPr txBox="1"/>
          <p:nvPr/>
        </p:nvSpPr>
        <p:spPr>
          <a:xfrm>
            <a:off x="7002076" y="3766725"/>
            <a:ext cx="14220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45700" spcFirstLastPara="1" rIns="457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Left Flasher ON </a:t>
            </a: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within 100 ms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1518" name="Google Shape;1518;p42"/>
          <p:cNvCxnSpPr>
            <a:stCxn id="1519" idx="4"/>
            <a:endCxn id="1509" idx="0"/>
          </p:cNvCxnSpPr>
          <p:nvPr/>
        </p:nvCxnSpPr>
        <p:spPr>
          <a:xfrm>
            <a:off x="1431000" y="2733225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520" name="Google Shape;1520;p42"/>
          <p:cNvCxnSpPr>
            <a:stCxn id="1521" idx="4"/>
            <a:endCxn id="1513" idx="0"/>
          </p:cNvCxnSpPr>
          <p:nvPr/>
        </p:nvCxnSpPr>
        <p:spPr>
          <a:xfrm>
            <a:off x="3001487" y="2733225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522" name="Google Shape;1522;p42"/>
          <p:cNvCxnSpPr>
            <a:stCxn id="1523" idx="4"/>
            <a:endCxn id="1511" idx="0"/>
          </p:cNvCxnSpPr>
          <p:nvPr/>
        </p:nvCxnSpPr>
        <p:spPr>
          <a:xfrm>
            <a:off x="4571988" y="2733225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524" name="Google Shape;1524;p42"/>
          <p:cNvCxnSpPr>
            <a:stCxn id="1525" idx="4"/>
            <a:endCxn id="1514" idx="0"/>
          </p:cNvCxnSpPr>
          <p:nvPr/>
        </p:nvCxnSpPr>
        <p:spPr>
          <a:xfrm>
            <a:off x="6142522" y="2725125"/>
            <a:ext cx="0" cy="513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526" name="Google Shape;1526;p42"/>
          <p:cNvCxnSpPr>
            <a:stCxn id="1527" idx="4"/>
            <a:endCxn id="1516" idx="0"/>
          </p:cNvCxnSpPr>
          <p:nvPr/>
        </p:nvCxnSpPr>
        <p:spPr>
          <a:xfrm>
            <a:off x="7713076" y="2733225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1528" name="Google Shape;1528;p42"/>
          <p:cNvGrpSpPr/>
          <p:nvPr/>
        </p:nvGrpSpPr>
        <p:grpSpPr>
          <a:xfrm>
            <a:off x="1221090" y="1982744"/>
            <a:ext cx="418131" cy="402484"/>
            <a:chOff x="-44512325" y="3176075"/>
            <a:chExt cx="300900" cy="300900"/>
          </a:xfrm>
        </p:grpSpPr>
        <p:sp>
          <p:nvSpPr>
            <p:cNvPr id="1529" name="Google Shape;1529;p42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2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2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2" name="Google Shape;1532;p42"/>
          <p:cNvGrpSpPr/>
          <p:nvPr/>
        </p:nvGrpSpPr>
        <p:grpSpPr>
          <a:xfrm>
            <a:off x="2822024" y="1950868"/>
            <a:ext cx="419559" cy="417967"/>
            <a:chOff x="-49764975" y="3183375"/>
            <a:chExt cx="299300" cy="299125"/>
          </a:xfrm>
        </p:grpSpPr>
        <p:sp>
          <p:nvSpPr>
            <p:cNvPr id="1533" name="Google Shape;1533;p42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2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2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2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2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2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2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2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2" name="Google Shape;1542;p42"/>
          <p:cNvGrpSpPr/>
          <p:nvPr/>
        </p:nvGrpSpPr>
        <p:grpSpPr>
          <a:xfrm>
            <a:off x="4367767" y="1964859"/>
            <a:ext cx="419510" cy="402469"/>
            <a:chOff x="-47524975" y="3569100"/>
            <a:chExt cx="300875" cy="299925"/>
          </a:xfrm>
        </p:grpSpPr>
        <p:sp>
          <p:nvSpPr>
            <p:cNvPr id="1543" name="Google Shape;1543;p42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2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8" name="Google Shape;1548;p42"/>
          <p:cNvGrpSpPr/>
          <p:nvPr/>
        </p:nvGrpSpPr>
        <p:grpSpPr>
          <a:xfrm>
            <a:off x="5958537" y="1949783"/>
            <a:ext cx="419564" cy="402515"/>
            <a:chOff x="-45673275" y="3199325"/>
            <a:chExt cx="299325" cy="302075"/>
          </a:xfrm>
        </p:grpSpPr>
        <p:sp>
          <p:nvSpPr>
            <p:cNvPr id="1549" name="Google Shape;1549;p42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2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2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2" name="Google Shape;1552;p42"/>
          <p:cNvGrpSpPr/>
          <p:nvPr/>
        </p:nvGrpSpPr>
        <p:grpSpPr>
          <a:xfrm>
            <a:off x="7497797" y="2005116"/>
            <a:ext cx="470132" cy="357724"/>
            <a:chOff x="6640838" y="2331500"/>
            <a:chExt cx="730018" cy="477474"/>
          </a:xfrm>
        </p:grpSpPr>
        <p:sp>
          <p:nvSpPr>
            <p:cNvPr id="1553" name="Google Shape;1553;p42"/>
            <p:cNvSpPr/>
            <p:nvPr/>
          </p:nvSpPr>
          <p:spPr>
            <a:xfrm>
              <a:off x="6640838" y="2331500"/>
              <a:ext cx="519523" cy="477474"/>
            </a:xfrm>
            <a:custGeom>
              <a:rect b="b" l="l" r="r" t="t"/>
              <a:pathLst>
                <a:path extrusionOk="0" h="9493" w="10329">
                  <a:moveTo>
                    <a:pt x="5003" y="1"/>
                  </a:moveTo>
                  <a:cubicBezTo>
                    <a:pt x="4318" y="1"/>
                    <a:pt x="3652" y="286"/>
                    <a:pt x="3139" y="762"/>
                  </a:cubicBezTo>
                  <a:lnTo>
                    <a:pt x="1028" y="2873"/>
                  </a:lnTo>
                  <a:cubicBezTo>
                    <a:pt x="0" y="3900"/>
                    <a:pt x="0" y="5574"/>
                    <a:pt x="1028" y="6620"/>
                  </a:cubicBezTo>
                  <a:lnTo>
                    <a:pt x="3139" y="8731"/>
                  </a:lnTo>
                  <a:cubicBezTo>
                    <a:pt x="3652" y="9226"/>
                    <a:pt x="4318" y="9492"/>
                    <a:pt x="5003" y="9492"/>
                  </a:cubicBezTo>
                  <a:cubicBezTo>
                    <a:pt x="5688" y="9492"/>
                    <a:pt x="6353" y="9207"/>
                    <a:pt x="6848" y="8731"/>
                  </a:cubicBezTo>
                  <a:lnTo>
                    <a:pt x="7114" y="8465"/>
                  </a:lnTo>
                  <a:lnTo>
                    <a:pt x="6239" y="7590"/>
                  </a:lnTo>
                  <a:lnTo>
                    <a:pt x="5973" y="7857"/>
                  </a:lnTo>
                  <a:cubicBezTo>
                    <a:pt x="5707" y="8123"/>
                    <a:pt x="5364" y="8256"/>
                    <a:pt x="5003" y="8256"/>
                  </a:cubicBezTo>
                  <a:cubicBezTo>
                    <a:pt x="4623" y="8256"/>
                    <a:pt x="4280" y="8123"/>
                    <a:pt x="4014" y="7857"/>
                  </a:cubicBezTo>
                  <a:lnTo>
                    <a:pt x="1903" y="5745"/>
                  </a:lnTo>
                  <a:cubicBezTo>
                    <a:pt x="1370" y="5194"/>
                    <a:pt x="1370" y="4319"/>
                    <a:pt x="1903" y="3767"/>
                  </a:cubicBezTo>
                  <a:lnTo>
                    <a:pt x="4014" y="1637"/>
                  </a:lnTo>
                  <a:cubicBezTo>
                    <a:pt x="4280" y="1389"/>
                    <a:pt x="4642" y="1237"/>
                    <a:pt x="5003" y="1237"/>
                  </a:cubicBezTo>
                  <a:cubicBezTo>
                    <a:pt x="5383" y="1237"/>
                    <a:pt x="5707" y="1389"/>
                    <a:pt x="5973" y="1637"/>
                  </a:cubicBezTo>
                  <a:lnTo>
                    <a:pt x="6239" y="1903"/>
                  </a:lnTo>
                  <a:lnTo>
                    <a:pt x="6506" y="2169"/>
                  </a:lnTo>
                  <a:lnTo>
                    <a:pt x="7381" y="3044"/>
                  </a:lnTo>
                  <a:lnTo>
                    <a:pt x="7647" y="3311"/>
                  </a:lnTo>
                  <a:lnTo>
                    <a:pt x="8826" y="4490"/>
                  </a:lnTo>
                  <a:cubicBezTo>
                    <a:pt x="8940" y="4642"/>
                    <a:pt x="8940" y="4832"/>
                    <a:pt x="8826" y="4965"/>
                  </a:cubicBezTo>
                  <a:lnTo>
                    <a:pt x="7647" y="6164"/>
                  </a:lnTo>
                  <a:lnTo>
                    <a:pt x="8522" y="7039"/>
                  </a:lnTo>
                  <a:lnTo>
                    <a:pt x="9701" y="5859"/>
                  </a:lnTo>
                  <a:cubicBezTo>
                    <a:pt x="10329" y="5232"/>
                    <a:pt x="10329" y="4243"/>
                    <a:pt x="9701" y="3615"/>
                  </a:cubicBezTo>
                  <a:lnTo>
                    <a:pt x="8522" y="2436"/>
                  </a:lnTo>
                  <a:lnTo>
                    <a:pt x="8255" y="2169"/>
                  </a:lnTo>
                  <a:lnTo>
                    <a:pt x="7381" y="1294"/>
                  </a:lnTo>
                  <a:lnTo>
                    <a:pt x="7114" y="1028"/>
                  </a:lnTo>
                  <a:lnTo>
                    <a:pt x="6848" y="762"/>
                  </a:lnTo>
                  <a:cubicBezTo>
                    <a:pt x="6353" y="267"/>
                    <a:pt x="5688" y="1"/>
                    <a:pt x="5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2"/>
            <p:cNvSpPr/>
            <p:nvPr/>
          </p:nvSpPr>
          <p:spPr>
            <a:xfrm>
              <a:off x="6863756" y="2331500"/>
              <a:ext cx="507099" cy="476519"/>
            </a:xfrm>
            <a:custGeom>
              <a:rect b="b" l="l" r="r" t="t"/>
              <a:pathLst>
                <a:path extrusionOk="0" h="9474" w="10082">
                  <a:moveTo>
                    <a:pt x="5345" y="1"/>
                  </a:moveTo>
                  <a:cubicBezTo>
                    <a:pt x="4641" y="1"/>
                    <a:pt x="3995" y="286"/>
                    <a:pt x="3500" y="762"/>
                  </a:cubicBezTo>
                  <a:lnTo>
                    <a:pt x="3234" y="1028"/>
                  </a:lnTo>
                  <a:lnTo>
                    <a:pt x="4109" y="1903"/>
                  </a:lnTo>
                  <a:lnTo>
                    <a:pt x="4375" y="1637"/>
                  </a:lnTo>
                  <a:cubicBezTo>
                    <a:pt x="4641" y="1389"/>
                    <a:pt x="4984" y="1237"/>
                    <a:pt x="5345" y="1237"/>
                  </a:cubicBezTo>
                  <a:cubicBezTo>
                    <a:pt x="5726" y="1237"/>
                    <a:pt x="6068" y="1389"/>
                    <a:pt x="6315" y="1637"/>
                  </a:cubicBezTo>
                  <a:lnTo>
                    <a:pt x="8446" y="3767"/>
                  </a:lnTo>
                  <a:cubicBezTo>
                    <a:pt x="8693" y="4014"/>
                    <a:pt x="8845" y="4376"/>
                    <a:pt x="8845" y="4737"/>
                  </a:cubicBezTo>
                  <a:cubicBezTo>
                    <a:pt x="8845" y="5118"/>
                    <a:pt x="8693" y="5441"/>
                    <a:pt x="8446" y="5707"/>
                  </a:cubicBezTo>
                  <a:lnTo>
                    <a:pt x="6315" y="7818"/>
                  </a:lnTo>
                  <a:cubicBezTo>
                    <a:pt x="6049" y="8094"/>
                    <a:pt x="5692" y="8232"/>
                    <a:pt x="5336" y="8232"/>
                  </a:cubicBezTo>
                  <a:cubicBezTo>
                    <a:pt x="4979" y="8232"/>
                    <a:pt x="4622" y="8094"/>
                    <a:pt x="4356" y="7818"/>
                  </a:cubicBezTo>
                  <a:lnTo>
                    <a:pt x="4090" y="7571"/>
                  </a:lnTo>
                  <a:lnTo>
                    <a:pt x="3823" y="7305"/>
                  </a:lnTo>
                  <a:lnTo>
                    <a:pt x="2949" y="6430"/>
                  </a:lnTo>
                  <a:lnTo>
                    <a:pt x="2682" y="6164"/>
                  </a:lnTo>
                  <a:lnTo>
                    <a:pt x="1503" y="4984"/>
                  </a:lnTo>
                  <a:cubicBezTo>
                    <a:pt x="1370" y="4851"/>
                    <a:pt x="1370" y="4642"/>
                    <a:pt x="1503" y="4509"/>
                  </a:cubicBezTo>
                  <a:lnTo>
                    <a:pt x="2682" y="3311"/>
                  </a:lnTo>
                  <a:lnTo>
                    <a:pt x="1807" y="2436"/>
                  </a:lnTo>
                  <a:lnTo>
                    <a:pt x="609" y="3615"/>
                  </a:lnTo>
                  <a:cubicBezTo>
                    <a:pt x="0" y="4243"/>
                    <a:pt x="0" y="5232"/>
                    <a:pt x="609" y="5859"/>
                  </a:cubicBezTo>
                  <a:lnTo>
                    <a:pt x="1807" y="7039"/>
                  </a:lnTo>
                  <a:lnTo>
                    <a:pt x="2074" y="7305"/>
                  </a:lnTo>
                  <a:lnTo>
                    <a:pt x="2949" y="8180"/>
                  </a:lnTo>
                  <a:lnTo>
                    <a:pt x="3215" y="8446"/>
                  </a:lnTo>
                  <a:lnTo>
                    <a:pt x="3443" y="8712"/>
                  </a:lnTo>
                  <a:cubicBezTo>
                    <a:pt x="3938" y="9207"/>
                    <a:pt x="4603" y="9473"/>
                    <a:pt x="5307" y="9473"/>
                  </a:cubicBezTo>
                  <a:cubicBezTo>
                    <a:pt x="6011" y="9473"/>
                    <a:pt x="6658" y="9188"/>
                    <a:pt x="7152" y="8712"/>
                  </a:cubicBezTo>
                  <a:lnTo>
                    <a:pt x="9263" y="6601"/>
                  </a:lnTo>
                  <a:cubicBezTo>
                    <a:pt x="9777" y="6088"/>
                    <a:pt x="10024" y="5422"/>
                    <a:pt x="10024" y="4737"/>
                  </a:cubicBezTo>
                  <a:cubicBezTo>
                    <a:pt x="10081" y="4052"/>
                    <a:pt x="9815" y="3387"/>
                    <a:pt x="9321" y="2892"/>
                  </a:cubicBezTo>
                  <a:lnTo>
                    <a:pt x="7209" y="762"/>
                  </a:lnTo>
                  <a:cubicBezTo>
                    <a:pt x="6696" y="267"/>
                    <a:pt x="6030" y="1"/>
                    <a:pt x="5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9" name="Google Shape;1559;p43"/>
          <p:cNvPicPr preferRelativeResize="0"/>
          <p:nvPr/>
        </p:nvPicPr>
        <p:blipFill rotWithShape="1">
          <a:blip r:embed="rId3">
            <a:alphaModFix/>
          </a:blip>
          <a:srcRect b="0" l="159" r="159" t="0"/>
          <a:stretch/>
        </p:blipFill>
        <p:spPr>
          <a:xfrm>
            <a:off x="152400" y="152400"/>
            <a:ext cx="8839199" cy="4748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4" name="Google Shape;1564;p44"/>
          <p:cNvPicPr preferRelativeResize="0"/>
          <p:nvPr/>
        </p:nvPicPr>
        <p:blipFill rotWithShape="1">
          <a:blip r:embed="rId3">
            <a:alphaModFix/>
          </a:blip>
          <a:srcRect b="1058" l="0" r="30565" t="0"/>
          <a:stretch/>
        </p:blipFill>
        <p:spPr>
          <a:xfrm>
            <a:off x="393050" y="206350"/>
            <a:ext cx="8357898" cy="473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45"/>
          <p:cNvSpPr txBox="1"/>
          <p:nvPr>
            <p:ph type="title"/>
          </p:nvPr>
        </p:nvSpPr>
        <p:spPr>
          <a:xfrm flipH="1">
            <a:off x="1017577" y="1444425"/>
            <a:ext cx="69291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1"/>
                </a:solidFill>
              </a:rPr>
              <a:t>Thank you!</a:t>
            </a:r>
            <a:endParaRPr sz="7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33"/>
          <p:cNvSpPr txBox="1"/>
          <p:nvPr>
            <p:ph type="title"/>
          </p:nvPr>
        </p:nvSpPr>
        <p:spPr>
          <a:xfrm>
            <a:off x="1735475" y="1924550"/>
            <a:ext cx="2072100" cy="5277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</a:t>
            </a:r>
            <a:endParaRPr/>
          </a:p>
        </p:txBody>
      </p:sp>
      <p:sp>
        <p:nvSpPr>
          <p:cNvPr id="1382" name="Google Shape;1382;p33"/>
          <p:cNvSpPr txBox="1"/>
          <p:nvPr>
            <p:ph idx="9" type="title"/>
          </p:nvPr>
        </p:nvSpPr>
        <p:spPr>
          <a:xfrm>
            <a:off x="5003925" y="3771979"/>
            <a:ext cx="2072100" cy="5277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utomatic Testbench</a:t>
            </a:r>
            <a:endParaRPr/>
          </a:p>
        </p:txBody>
      </p:sp>
      <p:sp>
        <p:nvSpPr>
          <p:cNvPr id="1383" name="Google Shape;1383;p33"/>
          <p:cNvSpPr txBox="1"/>
          <p:nvPr>
            <p:ph idx="2" type="title"/>
          </p:nvPr>
        </p:nvSpPr>
        <p:spPr>
          <a:xfrm>
            <a:off x="2324525" y="152979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1384" name="Google Shape;1384;p33"/>
          <p:cNvSpPr txBox="1"/>
          <p:nvPr>
            <p:ph idx="3" type="title"/>
          </p:nvPr>
        </p:nvSpPr>
        <p:spPr>
          <a:xfrm>
            <a:off x="5003925" y="1924550"/>
            <a:ext cx="2072100" cy="5277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</a:t>
            </a:r>
            <a:endParaRPr/>
          </a:p>
        </p:txBody>
      </p:sp>
      <p:sp>
        <p:nvSpPr>
          <p:cNvPr id="1385" name="Google Shape;1385;p33"/>
          <p:cNvSpPr txBox="1"/>
          <p:nvPr>
            <p:ph idx="6" type="title"/>
          </p:nvPr>
        </p:nvSpPr>
        <p:spPr>
          <a:xfrm>
            <a:off x="1735475" y="3842250"/>
            <a:ext cx="2072100" cy="5277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Body Control Module</a:t>
            </a:r>
            <a:r>
              <a:rPr lang="en"/>
              <a:t> </a:t>
            </a:r>
            <a:endParaRPr/>
          </a:p>
        </p:txBody>
      </p:sp>
      <p:sp>
        <p:nvSpPr>
          <p:cNvPr id="1386" name="Google Shape;1386;p33"/>
          <p:cNvSpPr txBox="1"/>
          <p:nvPr>
            <p:ph idx="4" type="title"/>
          </p:nvPr>
        </p:nvSpPr>
        <p:spPr>
          <a:xfrm>
            <a:off x="5560350" y="152979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1387" name="Google Shape;1387;p33"/>
          <p:cNvSpPr txBox="1"/>
          <p:nvPr>
            <p:ph idx="7" type="title"/>
          </p:nvPr>
        </p:nvSpPr>
        <p:spPr>
          <a:xfrm>
            <a:off x="2291900" y="344749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1388" name="Google Shape;1388;p33"/>
          <p:cNvSpPr txBox="1"/>
          <p:nvPr>
            <p:ph idx="13" type="title"/>
          </p:nvPr>
        </p:nvSpPr>
        <p:spPr>
          <a:xfrm>
            <a:off x="5592975" y="3380433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1389" name="Google Shape;1389;p33"/>
          <p:cNvSpPr txBox="1"/>
          <p:nvPr>
            <p:ph idx="21"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34"/>
          <p:cNvSpPr txBox="1"/>
          <p:nvPr>
            <p:ph type="title"/>
          </p:nvPr>
        </p:nvSpPr>
        <p:spPr>
          <a:xfrm>
            <a:off x="848563" y="2190163"/>
            <a:ext cx="3520200" cy="154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395" name="Google Shape;1395;p34"/>
          <p:cNvSpPr txBox="1"/>
          <p:nvPr>
            <p:ph idx="2" type="title"/>
          </p:nvPr>
        </p:nvSpPr>
        <p:spPr>
          <a:xfrm>
            <a:off x="848576" y="1348363"/>
            <a:ext cx="161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grpSp>
        <p:nvGrpSpPr>
          <p:cNvPr id="1396" name="Google Shape;1396;p34"/>
          <p:cNvGrpSpPr/>
          <p:nvPr/>
        </p:nvGrpSpPr>
        <p:grpSpPr>
          <a:xfrm>
            <a:off x="330310" y="4274529"/>
            <a:ext cx="518269" cy="328105"/>
            <a:chOff x="783960" y="4261704"/>
            <a:chExt cx="518269" cy="328105"/>
          </a:xfrm>
        </p:grpSpPr>
        <p:sp>
          <p:nvSpPr>
            <p:cNvPr id="1397" name="Google Shape;1397;p34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8" name="Google Shape;1398;p34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399" name="Google Shape;1399;p34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34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34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34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03" name="Google Shape;1403;p34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1404" name="Google Shape;1404;p34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4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4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4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8" name="Google Shape;1408;p34"/>
          <p:cNvSpPr/>
          <p:nvPr/>
        </p:nvSpPr>
        <p:spPr>
          <a:xfrm>
            <a:off x="4803950" y="611450"/>
            <a:ext cx="3893100" cy="3729300"/>
          </a:xfrm>
          <a:prstGeom prst="roundRect">
            <a:avLst>
              <a:gd fmla="val 8047" name="adj"/>
            </a:avLst>
          </a:prstGeom>
          <a:solidFill>
            <a:schemeClr val="dk2"/>
          </a:solidFill>
          <a:ln>
            <a:noFill/>
          </a:ln>
          <a:effectLst>
            <a:outerShdw rotWithShape="0" algn="bl" dir="7860000" dist="161925">
              <a:schemeClr val="accent5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9" name="Google Shape;1409;p34"/>
          <p:cNvPicPr preferRelativeResize="0"/>
          <p:nvPr/>
        </p:nvPicPr>
        <p:blipFill rotWithShape="1">
          <a:blip r:embed="rId3">
            <a:alphaModFix/>
          </a:blip>
          <a:srcRect b="15098" l="0" r="0" t="15098"/>
          <a:stretch/>
        </p:blipFill>
        <p:spPr>
          <a:xfrm>
            <a:off x="4812948" y="611450"/>
            <a:ext cx="3875100" cy="3729300"/>
          </a:xfrm>
          <a:prstGeom prst="roundRect">
            <a:avLst>
              <a:gd fmla="val 7898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4" name="Google Shape;1414;p35"/>
          <p:cNvPicPr preferRelativeResize="0"/>
          <p:nvPr/>
        </p:nvPicPr>
        <p:blipFill rotWithShape="1">
          <a:blip r:embed="rId3">
            <a:alphaModFix/>
          </a:blip>
          <a:srcRect b="0" l="49315" r="5491" t="-1739"/>
          <a:stretch/>
        </p:blipFill>
        <p:spPr>
          <a:xfrm>
            <a:off x="5097526" y="67900"/>
            <a:ext cx="3827100" cy="4923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15" name="Google Shape;1415;p35"/>
          <p:cNvSpPr txBox="1"/>
          <p:nvPr>
            <p:ph idx="1" type="subTitle"/>
          </p:nvPr>
        </p:nvSpPr>
        <p:spPr>
          <a:xfrm>
            <a:off x="346125" y="2439275"/>
            <a:ext cx="4525800" cy="12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objective of our project was to d</a:t>
            </a:r>
            <a:r>
              <a:rPr lang="en"/>
              <a:t>evelop and test a control system for car lights (low beams, flasher, and position lights) using the Arduino platform.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project involves several stages, from initial requirements identification to automated system testing.</a:t>
            </a:r>
            <a:endParaRPr/>
          </a:p>
        </p:txBody>
      </p:sp>
      <p:sp>
        <p:nvSpPr>
          <p:cNvPr id="1416" name="Google Shape;1416;p35"/>
          <p:cNvSpPr txBox="1"/>
          <p:nvPr>
            <p:ph type="title"/>
          </p:nvPr>
        </p:nvSpPr>
        <p:spPr>
          <a:xfrm>
            <a:off x="581425" y="1018088"/>
            <a:ext cx="4695000" cy="6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1" name="Google Shape;14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163" y="70088"/>
            <a:ext cx="8763600" cy="50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37"/>
          <p:cNvSpPr txBox="1"/>
          <p:nvPr>
            <p:ph type="title"/>
          </p:nvPr>
        </p:nvSpPr>
        <p:spPr>
          <a:xfrm>
            <a:off x="1236104" y="2239800"/>
            <a:ext cx="4737300" cy="154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Requirements</a:t>
            </a:r>
            <a:endParaRPr/>
          </a:p>
        </p:txBody>
      </p:sp>
      <p:sp>
        <p:nvSpPr>
          <p:cNvPr id="1427" name="Google Shape;1427;p37"/>
          <p:cNvSpPr txBox="1"/>
          <p:nvPr>
            <p:ph idx="2" type="title"/>
          </p:nvPr>
        </p:nvSpPr>
        <p:spPr>
          <a:xfrm>
            <a:off x="1236100" y="1398000"/>
            <a:ext cx="216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grpSp>
        <p:nvGrpSpPr>
          <p:cNvPr id="1428" name="Google Shape;1428;p37"/>
          <p:cNvGrpSpPr/>
          <p:nvPr/>
        </p:nvGrpSpPr>
        <p:grpSpPr>
          <a:xfrm>
            <a:off x="330310" y="4274529"/>
            <a:ext cx="518269" cy="328105"/>
            <a:chOff x="783960" y="4261704"/>
            <a:chExt cx="518269" cy="328105"/>
          </a:xfrm>
        </p:grpSpPr>
        <p:sp>
          <p:nvSpPr>
            <p:cNvPr id="1429" name="Google Shape;1429;p37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0" name="Google Shape;1430;p37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431" name="Google Shape;1431;p37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37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37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37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35" name="Google Shape;1435;p37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1436" name="Google Shape;1436;p37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7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7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7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8"/>
          <p:cNvSpPr txBox="1"/>
          <p:nvPr>
            <p:ph idx="1" type="body"/>
          </p:nvPr>
        </p:nvSpPr>
        <p:spPr>
          <a:xfrm>
            <a:off x="159900" y="1426050"/>
            <a:ext cx="4494300" cy="2291400"/>
          </a:xfrm>
          <a:prstGeom prst="rect">
            <a:avLst/>
          </a:prstGeom>
        </p:spPr>
        <p:txBody>
          <a:bodyPr anchorCtr="0" anchor="t" bIns="182875" lIns="91425" spcFirstLastPara="1" rIns="91425" wrap="square" tIns="0">
            <a:no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1. Low Beam Conditions:</a:t>
            </a:r>
            <a:endParaRPr b="1" sz="20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1.1 Ignition switch ON, then Low Beam switch ON.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1.2 Low Beam switch ON, then Ignition switch ON.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1.3 Must activate within </a:t>
            </a:r>
            <a:r>
              <a:rPr lang="en"/>
              <a:t>500 ms</a:t>
            </a:r>
            <a:r>
              <a:rPr lang="en"/>
              <a:t> of meeting conditions.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2. Position Lights Conditions: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2.1 Low Beam or Position Light switch ON.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2.2 Must activate within </a:t>
            </a:r>
            <a:r>
              <a:rPr lang="en"/>
              <a:t>500 ms</a:t>
            </a:r>
            <a:r>
              <a:rPr lang="en"/>
              <a:t> of meeting conditions.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38"/>
          <p:cNvSpPr txBox="1"/>
          <p:nvPr>
            <p:ph type="title"/>
          </p:nvPr>
        </p:nvSpPr>
        <p:spPr>
          <a:xfrm>
            <a:off x="677925" y="371125"/>
            <a:ext cx="7704000" cy="478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 Overview</a:t>
            </a:r>
            <a:endParaRPr/>
          </a:p>
        </p:txBody>
      </p:sp>
      <p:sp>
        <p:nvSpPr>
          <p:cNvPr id="1446" name="Google Shape;1446;p38"/>
          <p:cNvSpPr txBox="1"/>
          <p:nvPr>
            <p:ph idx="2" type="body"/>
          </p:nvPr>
        </p:nvSpPr>
        <p:spPr>
          <a:xfrm>
            <a:off x="4561475" y="1203900"/>
            <a:ext cx="4384500" cy="28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3. Turn Flasher Conditions:</a:t>
            </a:r>
            <a:endParaRPr b="1" sz="20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3.1.1 Left flasher: Ignition ON and Left Flasher switch ON.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3.1.2 Right flasher: Ignition ON and Right Flasher switch ON.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3.2 If input active &gt; 3 cycles, flasher ON with 800ms period (400ms dark phase).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3.3 If input active &lt; 3 cycles, flashes 3 times (800ms period, 400ms dark phase).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3.4.1 Switching from left to right terminates left cycle and activates right.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3.4.2 Switching from right to left terminates right cycle and activates left.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3.5 Ignition OFF terminates flashing cycles.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3.6 Flashers turn on within 100ms</a:t>
            </a:r>
            <a:endParaRPr/>
          </a:p>
          <a:p>
            <a:pPr indent="-355600" lvl="0" marL="4572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rbitron"/>
              <a:buChar char="●"/>
            </a:pPr>
            <a:r>
              <a:t/>
            </a:r>
            <a:endParaRPr b="1" sz="2000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9"/>
          <p:cNvSpPr txBox="1"/>
          <p:nvPr>
            <p:ph type="title"/>
          </p:nvPr>
        </p:nvSpPr>
        <p:spPr>
          <a:xfrm>
            <a:off x="1236100" y="2300225"/>
            <a:ext cx="4737300" cy="12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Body Control Module </a:t>
            </a:r>
            <a:endParaRPr/>
          </a:p>
        </p:txBody>
      </p:sp>
      <p:sp>
        <p:nvSpPr>
          <p:cNvPr id="1452" name="Google Shape;1452;p39"/>
          <p:cNvSpPr txBox="1"/>
          <p:nvPr>
            <p:ph idx="2" type="title"/>
          </p:nvPr>
        </p:nvSpPr>
        <p:spPr>
          <a:xfrm>
            <a:off x="1236100" y="1398000"/>
            <a:ext cx="216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grpSp>
        <p:nvGrpSpPr>
          <p:cNvPr id="1453" name="Google Shape;1453;p39"/>
          <p:cNvGrpSpPr/>
          <p:nvPr/>
        </p:nvGrpSpPr>
        <p:grpSpPr>
          <a:xfrm>
            <a:off x="330310" y="4274529"/>
            <a:ext cx="518269" cy="328105"/>
            <a:chOff x="783960" y="4261704"/>
            <a:chExt cx="518269" cy="328105"/>
          </a:xfrm>
        </p:grpSpPr>
        <p:sp>
          <p:nvSpPr>
            <p:cNvPr id="1454" name="Google Shape;1454;p39"/>
            <p:cNvSpPr/>
            <p:nvPr/>
          </p:nvSpPr>
          <p:spPr>
            <a:xfrm>
              <a:off x="1072397" y="4333585"/>
              <a:ext cx="69145" cy="69145"/>
            </a:xfrm>
            <a:custGeom>
              <a:rect b="b" l="l" r="r" t="t"/>
              <a:pathLst>
                <a:path extrusionOk="0" h="2503" w="2503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55" name="Google Shape;1455;p3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456" name="Google Shape;1456;p3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rect b="b" l="l" r="r" t="t"/>
                <a:pathLst>
                  <a:path extrusionOk="0" h="3103" w="3103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3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rect b="b" l="l" r="r" t="t"/>
                <a:pathLst>
                  <a:path extrusionOk="0" h="3104" w="307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3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rect b="b" l="l" r="r" t="t"/>
                <a:pathLst>
                  <a:path extrusionOk="0" h="7740" w="568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3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rect b="b" l="l" r="r" t="t"/>
                <a:pathLst>
                  <a:path extrusionOk="0" h="568" w="774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60" name="Google Shape;1460;p39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1461" name="Google Shape;1461;p39"/>
            <p:cNvSpPr/>
            <p:nvPr/>
          </p:nvSpPr>
          <p:spPr>
            <a:xfrm>
              <a:off x="3130975" y="695850"/>
              <a:ext cx="109875" cy="109875"/>
            </a:xfrm>
            <a:custGeom>
              <a:rect b="b" l="l" r="r" t="t"/>
              <a:pathLst>
                <a:path extrusionOk="0" h="4395" w="4395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9"/>
            <p:cNvSpPr/>
            <p:nvPr/>
          </p:nvSpPr>
          <p:spPr>
            <a:xfrm>
              <a:off x="3202300" y="765275"/>
              <a:ext cx="74200" cy="74200"/>
            </a:xfrm>
            <a:custGeom>
              <a:rect b="b" l="l" r="r" t="t"/>
              <a:pathLst>
                <a:path extrusionOk="0" h="2968" w="2968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9"/>
            <p:cNvSpPr/>
            <p:nvPr/>
          </p:nvSpPr>
          <p:spPr>
            <a:xfrm>
              <a:off x="3293125" y="652575"/>
              <a:ext cx="68975" cy="68975"/>
            </a:xfrm>
            <a:custGeom>
              <a:rect b="b" l="l" r="r" t="t"/>
              <a:pathLst>
                <a:path extrusionOk="0" h="2759" w="2759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9"/>
            <p:cNvSpPr/>
            <p:nvPr/>
          </p:nvSpPr>
          <p:spPr>
            <a:xfrm>
              <a:off x="3105300" y="593625"/>
              <a:ext cx="35675" cy="35675"/>
            </a:xfrm>
            <a:custGeom>
              <a:rect b="b" l="l" r="r" t="t"/>
              <a:pathLst>
                <a:path extrusionOk="0" h="1427" w="1427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9" name="Google Shape;146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3" cy="4837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irtual Metaverse Project Proposal by Slidesgo">
  <a:themeElements>
    <a:clrScheme name="Simple Light">
      <a:dk1>
        <a:srgbClr val="FFFFFF"/>
      </a:dk1>
      <a:lt1>
        <a:srgbClr val="0D092A"/>
      </a:lt1>
      <a:dk2>
        <a:srgbClr val="3333B8"/>
      </a:dk2>
      <a:lt2>
        <a:srgbClr val="35CFDB"/>
      </a:lt2>
      <a:accent1>
        <a:srgbClr val="92F7FF"/>
      </a:accent1>
      <a:accent2>
        <a:srgbClr val="3F3FD8"/>
      </a:accent2>
      <a:accent3>
        <a:srgbClr val="A6ABFF"/>
      </a:accent3>
      <a:accent4>
        <a:srgbClr val="0F89A5"/>
      </a:accent4>
      <a:accent5>
        <a:srgbClr val="EDDEFF"/>
      </a:accent5>
      <a:accent6>
        <a:srgbClr val="09066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